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5" r:id="rId2"/>
    <p:sldId id="299" r:id="rId3"/>
    <p:sldId id="267" r:id="rId4"/>
    <p:sldId id="300" r:id="rId5"/>
    <p:sldId id="301" r:id="rId6"/>
    <p:sldId id="270" r:id="rId7"/>
    <p:sldId id="281" r:id="rId8"/>
    <p:sldId id="282" r:id="rId9"/>
    <p:sldId id="302" r:id="rId10"/>
    <p:sldId id="271" r:id="rId11"/>
    <p:sldId id="303" r:id="rId12"/>
    <p:sldId id="283" r:id="rId13"/>
    <p:sldId id="304" r:id="rId14"/>
    <p:sldId id="284" r:id="rId15"/>
    <p:sldId id="305" r:id="rId16"/>
    <p:sldId id="306" r:id="rId17"/>
    <p:sldId id="256" r:id="rId18"/>
    <p:sldId id="257" r:id="rId19"/>
    <p:sldId id="260" r:id="rId20"/>
    <p:sldId id="266" r:id="rId21"/>
    <p:sldId id="268" r:id="rId22"/>
    <p:sldId id="269" r:id="rId23"/>
    <p:sldId id="294" r:id="rId24"/>
    <p:sldId id="295" r:id="rId25"/>
    <p:sldId id="273" r:id="rId26"/>
    <p:sldId id="277" r:id="rId27"/>
    <p:sldId id="280" r:id="rId28"/>
    <p:sldId id="293" r:id="rId29"/>
    <p:sldId id="298" r:id="rId30"/>
    <p:sldId id="288" r:id="rId31"/>
    <p:sldId id="297" r:id="rId32"/>
    <p:sldId id="290" r:id="rId33"/>
    <p:sldId id="29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122" d="100"/>
          <a:sy n="122" d="100"/>
        </p:scale>
        <p:origin x="24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7.xml.rels><?xml version="1.0" encoding="UTF-8" standalone="yes"?>
<Relationships xmlns="http://schemas.openxmlformats.org/package/2006/relationships"><Relationship Id="rId3" Type="http://schemas.openxmlformats.org/officeDocument/2006/relationships/hyperlink" Target="https://github.com/JavaVisRec/visrec-api" TargetMode="External"/><Relationship Id="rId2" Type="http://schemas.openxmlformats.org/officeDocument/2006/relationships/hyperlink" Target="https://github.com/JavaVisRec" TargetMode="External"/><Relationship Id="rId1" Type="http://schemas.openxmlformats.org/officeDocument/2006/relationships/hyperlink" Target="https://jcp.org/en/jsr/detail?id=381" TargetMode="External"/><Relationship Id="rId6" Type="http://schemas.openxmlformats.org/officeDocument/2006/relationships/hyperlink" Target="https://groups.io/g/visrec" TargetMode="External"/><Relationship Id="rId5" Type="http://schemas.openxmlformats.org/officeDocument/2006/relationships/hyperlink" Target="https://github.com/JavaVisRec/jsr381-examples" TargetMode="External"/><Relationship Id="rId4" Type="http://schemas.openxmlformats.org/officeDocument/2006/relationships/hyperlink" Target="https://github.com/JavaVisRec/visrec-ri" TargetMode="External"/></Relationships>
</file>

<file path=ppt/diagrams/_rels/drawing7.xml.rels><?xml version="1.0" encoding="UTF-8" standalone="yes"?>
<Relationships xmlns="http://schemas.openxmlformats.org/package/2006/relationships"><Relationship Id="rId3" Type="http://schemas.openxmlformats.org/officeDocument/2006/relationships/hyperlink" Target="https://github.com/JavaVisRec/visrec-api" TargetMode="External"/><Relationship Id="rId2" Type="http://schemas.openxmlformats.org/officeDocument/2006/relationships/hyperlink" Target="https://github.com/JavaVisRec" TargetMode="External"/><Relationship Id="rId1" Type="http://schemas.openxmlformats.org/officeDocument/2006/relationships/hyperlink" Target="https://jcp.org/en/jsr/detail?id=381" TargetMode="External"/><Relationship Id="rId6" Type="http://schemas.openxmlformats.org/officeDocument/2006/relationships/hyperlink" Target="https://groups.io/g/visrec" TargetMode="External"/><Relationship Id="rId5" Type="http://schemas.openxmlformats.org/officeDocument/2006/relationships/hyperlink" Target="https://github.com/JavaVisRec/jsr381-examples" TargetMode="External"/><Relationship Id="rId4" Type="http://schemas.openxmlformats.org/officeDocument/2006/relationships/hyperlink" Target="https://github.com/JavaVisRec/visrec-ri"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2C8DFC-E1C8-4672-ACE6-ED2F8F79398C}"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1E9D931B-C9E7-4BA3-BE19-C3C217D5C553}">
      <dgm:prSet/>
      <dgm:spPr>
        <a:solidFill>
          <a:srgbClr val="F49201"/>
        </a:solidFill>
      </dgm:spPr>
      <dgm:t>
        <a:bodyPr/>
        <a:lstStyle/>
        <a:p>
          <a:r>
            <a:rPr lang="en-CA" dirty="0"/>
            <a:t>This presentation looks at enhancements to the Java language</a:t>
          </a:r>
          <a:endParaRPr lang="en-US" dirty="0"/>
        </a:p>
      </dgm:t>
    </dgm:pt>
    <dgm:pt modelId="{79E8D2C9-9B1D-4E02-AB4B-5F2937375C79}" type="parTrans" cxnId="{5136064B-1D46-42EC-95CB-EF844166172D}">
      <dgm:prSet/>
      <dgm:spPr/>
      <dgm:t>
        <a:bodyPr/>
        <a:lstStyle/>
        <a:p>
          <a:endParaRPr lang="en-US"/>
        </a:p>
      </dgm:t>
    </dgm:pt>
    <dgm:pt modelId="{D25271B8-EA19-4CE5-AE33-9C56516740D7}" type="sibTrans" cxnId="{5136064B-1D46-42EC-95CB-EF844166172D}">
      <dgm:prSet/>
      <dgm:spPr/>
      <dgm:t>
        <a:bodyPr/>
        <a:lstStyle/>
        <a:p>
          <a:endParaRPr lang="en-US"/>
        </a:p>
      </dgm:t>
    </dgm:pt>
    <dgm:pt modelId="{A63EF9ED-6D07-43EE-9C16-5FA6A3EF822A}">
      <dgm:prSet/>
      <dgm:spPr>
        <a:solidFill>
          <a:srgbClr val="F49201">
            <a:alpha val="88000"/>
          </a:srgbClr>
        </a:solidFill>
      </dgm:spPr>
      <dgm:t>
        <a:bodyPr/>
        <a:lstStyle/>
        <a:p>
          <a:r>
            <a:rPr lang="en-CA" dirty="0"/>
            <a:t>These enhancements help dispel some of the myths surrounding Java.</a:t>
          </a:r>
          <a:endParaRPr lang="en-US" dirty="0"/>
        </a:p>
      </dgm:t>
    </dgm:pt>
    <dgm:pt modelId="{0FE61F39-E994-4804-9381-6D30EE17B0EE}" type="parTrans" cxnId="{430916C9-208C-44B4-A4BB-52FD6377ECC9}">
      <dgm:prSet/>
      <dgm:spPr/>
      <dgm:t>
        <a:bodyPr/>
        <a:lstStyle/>
        <a:p>
          <a:endParaRPr lang="en-US"/>
        </a:p>
      </dgm:t>
    </dgm:pt>
    <dgm:pt modelId="{73F5DFAB-69EB-4ADB-B79D-ACA8DEC0AEBA}" type="sibTrans" cxnId="{430916C9-208C-44B4-A4BB-52FD6377ECC9}">
      <dgm:prSet/>
      <dgm:spPr/>
      <dgm:t>
        <a:bodyPr/>
        <a:lstStyle/>
        <a:p>
          <a:endParaRPr lang="en-US"/>
        </a:p>
      </dgm:t>
    </dgm:pt>
    <dgm:pt modelId="{32216DE2-050F-44BB-825C-CBF972457061}">
      <dgm:prSet/>
      <dgm:spPr>
        <a:solidFill>
          <a:srgbClr val="F49201">
            <a:alpha val="80000"/>
          </a:srgbClr>
        </a:solidFill>
      </dgm:spPr>
      <dgm:t>
        <a:bodyPr/>
        <a:lstStyle/>
        <a:p>
          <a:r>
            <a:rPr lang="en-CA" dirty="0"/>
            <a:t>It is about why Java should be the language taught at all levels in schools today.</a:t>
          </a:r>
          <a:endParaRPr lang="en-US" dirty="0"/>
        </a:p>
      </dgm:t>
    </dgm:pt>
    <dgm:pt modelId="{0BC0FDFA-1605-42FF-86EE-3B83F84AC727}" type="parTrans" cxnId="{1D0F6C8D-C389-4506-B40B-753C94CECE25}">
      <dgm:prSet/>
      <dgm:spPr/>
      <dgm:t>
        <a:bodyPr/>
        <a:lstStyle/>
        <a:p>
          <a:endParaRPr lang="en-US"/>
        </a:p>
      </dgm:t>
    </dgm:pt>
    <dgm:pt modelId="{F08393E7-DBCF-4281-B6C6-5F0EFD74FEAD}" type="sibTrans" cxnId="{1D0F6C8D-C389-4506-B40B-753C94CECE25}">
      <dgm:prSet/>
      <dgm:spPr/>
      <dgm:t>
        <a:bodyPr/>
        <a:lstStyle/>
        <a:p>
          <a:endParaRPr lang="en-US"/>
        </a:p>
      </dgm:t>
    </dgm:pt>
    <dgm:pt modelId="{084EDFD9-8818-49EA-8199-193D32394E31}">
      <dgm:prSet/>
      <dgm:spPr>
        <a:solidFill>
          <a:srgbClr val="F49201">
            <a:alpha val="59000"/>
          </a:srgbClr>
        </a:solidFill>
      </dgm:spPr>
      <dgm:t>
        <a:bodyPr/>
        <a:lstStyle/>
        <a:p>
          <a:r>
            <a:rPr lang="en-CA" dirty="0"/>
            <a:t>There is even a comparison of a program in Java and Python.</a:t>
          </a:r>
          <a:endParaRPr lang="en-US" dirty="0"/>
        </a:p>
      </dgm:t>
    </dgm:pt>
    <dgm:pt modelId="{CB8B5159-9CEE-4F5B-8F1A-6D7F719EDD7B}" type="parTrans" cxnId="{7685A1EC-E4A1-4158-B995-AC7929AA6736}">
      <dgm:prSet/>
      <dgm:spPr/>
      <dgm:t>
        <a:bodyPr/>
        <a:lstStyle/>
        <a:p>
          <a:endParaRPr lang="en-US"/>
        </a:p>
      </dgm:t>
    </dgm:pt>
    <dgm:pt modelId="{0D52DAFC-09BA-4271-A2D0-8A1CF23FB61F}" type="sibTrans" cxnId="{7685A1EC-E4A1-4158-B995-AC7929AA6736}">
      <dgm:prSet/>
      <dgm:spPr/>
      <dgm:t>
        <a:bodyPr/>
        <a:lstStyle/>
        <a:p>
          <a:endParaRPr lang="en-US"/>
        </a:p>
      </dgm:t>
    </dgm:pt>
    <dgm:pt modelId="{E0BD7C70-DD85-469D-B6A4-3D9CAC98F8E3}" type="pres">
      <dgm:prSet presAssocID="{CD2C8DFC-E1C8-4672-ACE6-ED2F8F79398C}" presName="diagram" presStyleCnt="0">
        <dgm:presLayoutVars>
          <dgm:dir/>
          <dgm:resizeHandles val="exact"/>
        </dgm:presLayoutVars>
      </dgm:prSet>
      <dgm:spPr/>
    </dgm:pt>
    <dgm:pt modelId="{1C5CCDCC-FD20-4AE9-BE79-A5D5810EB20E}" type="pres">
      <dgm:prSet presAssocID="{1E9D931B-C9E7-4BA3-BE19-C3C217D5C553}" presName="node" presStyleLbl="node1" presStyleIdx="0" presStyleCnt="4">
        <dgm:presLayoutVars>
          <dgm:bulletEnabled val="1"/>
        </dgm:presLayoutVars>
      </dgm:prSet>
      <dgm:spPr/>
    </dgm:pt>
    <dgm:pt modelId="{9E738ED0-E6EF-43A8-8EA0-A497D28CEE8A}" type="pres">
      <dgm:prSet presAssocID="{D25271B8-EA19-4CE5-AE33-9C56516740D7}" presName="sibTrans" presStyleCnt="0"/>
      <dgm:spPr/>
    </dgm:pt>
    <dgm:pt modelId="{FA9FC9BB-7426-438F-89E2-A9B4865F8F3A}" type="pres">
      <dgm:prSet presAssocID="{A63EF9ED-6D07-43EE-9C16-5FA6A3EF822A}" presName="node" presStyleLbl="node1" presStyleIdx="1" presStyleCnt="4">
        <dgm:presLayoutVars>
          <dgm:bulletEnabled val="1"/>
        </dgm:presLayoutVars>
      </dgm:prSet>
      <dgm:spPr/>
    </dgm:pt>
    <dgm:pt modelId="{80B7E16E-C02B-4CBD-B489-1721CC5DA7C4}" type="pres">
      <dgm:prSet presAssocID="{73F5DFAB-69EB-4ADB-B79D-ACA8DEC0AEBA}" presName="sibTrans" presStyleCnt="0"/>
      <dgm:spPr/>
    </dgm:pt>
    <dgm:pt modelId="{F9B12F6D-A1D8-46E9-A95C-C5D90C0E82C6}" type="pres">
      <dgm:prSet presAssocID="{32216DE2-050F-44BB-825C-CBF972457061}" presName="node" presStyleLbl="node1" presStyleIdx="2" presStyleCnt="4">
        <dgm:presLayoutVars>
          <dgm:bulletEnabled val="1"/>
        </dgm:presLayoutVars>
      </dgm:prSet>
      <dgm:spPr/>
    </dgm:pt>
    <dgm:pt modelId="{03C011AA-AA2C-4EB9-848F-55D324EED1C9}" type="pres">
      <dgm:prSet presAssocID="{F08393E7-DBCF-4281-B6C6-5F0EFD74FEAD}" presName="sibTrans" presStyleCnt="0"/>
      <dgm:spPr/>
    </dgm:pt>
    <dgm:pt modelId="{D4D77456-BAAC-4FA3-A394-A90384CBF9AC}" type="pres">
      <dgm:prSet presAssocID="{084EDFD9-8818-49EA-8199-193D32394E31}" presName="node" presStyleLbl="node1" presStyleIdx="3" presStyleCnt="4">
        <dgm:presLayoutVars>
          <dgm:bulletEnabled val="1"/>
        </dgm:presLayoutVars>
      </dgm:prSet>
      <dgm:spPr/>
    </dgm:pt>
  </dgm:ptLst>
  <dgm:cxnLst>
    <dgm:cxn modelId="{1B88841C-94F0-4728-B469-2007516D4155}" type="presOf" srcId="{CD2C8DFC-E1C8-4672-ACE6-ED2F8F79398C}" destId="{E0BD7C70-DD85-469D-B6A4-3D9CAC98F8E3}" srcOrd="0" destOrd="0" presId="urn:microsoft.com/office/officeart/2005/8/layout/default"/>
    <dgm:cxn modelId="{59EEFD4A-7570-46CB-B924-E2701F6C2864}" type="presOf" srcId="{32216DE2-050F-44BB-825C-CBF972457061}" destId="{F9B12F6D-A1D8-46E9-A95C-C5D90C0E82C6}" srcOrd="0" destOrd="0" presId="urn:microsoft.com/office/officeart/2005/8/layout/default"/>
    <dgm:cxn modelId="{5136064B-1D46-42EC-95CB-EF844166172D}" srcId="{CD2C8DFC-E1C8-4672-ACE6-ED2F8F79398C}" destId="{1E9D931B-C9E7-4BA3-BE19-C3C217D5C553}" srcOrd="0" destOrd="0" parTransId="{79E8D2C9-9B1D-4E02-AB4B-5F2937375C79}" sibTransId="{D25271B8-EA19-4CE5-AE33-9C56516740D7}"/>
    <dgm:cxn modelId="{6AE44855-1259-43E2-9C17-AAE1202043A1}" type="presOf" srcId="{1E9D931B-C9E7-4BA3-BE19-C3C217D5C553}" destId="{1C5CCDCC-FD20-4AE9-BE79-A5D5810EB20E}" srcOrd="0" destOrd="0" presId="urn:microsoft.com/office/officeart/2005/8/layout/default"/>
    <dgm:cxn modelId="{1D0F6C8D-C389-4506-B40B-753C94CECE25}" srcId="{CD2C8DFC-E1C8-4672-ACE6-ED2F8F79398C}" destId="{32216DE2-050F-44BB-825C-CBF972457061}" srcOrd="2" destOrd="0" parTransId="{0BC0FDFA-1605-42FF-86EE-3B83F84AC727}" sibTransId="{F08393E7-DBCF-4281-B6C6-5F0EFD74FEAD}"/>
    <dgm:cxn modelId="{3DD64CBF-AF8B-4316-A256-42BCC448CF72}" type="presOf" srcId="{A63EF9ED-6D07-43EE-9C16-5FA6A3EF822A}" destId="{FA9FC9BB-7426-438F-89E2-A9B4865F8F3A}" srcOrd="0" destOrd="0" presId="urn:microsoft.com/office/officeart/2005/8/layout/default"/>
    <dgm:cxn modelId="{430916C9-208C-44B4-A4BB-52FD6377ECC9}" srcId="{CD2C8DFC-E1C8-4672-ACE6-ED2F8F79398C}" destId="{A63EF9ED-6D07-43EE-9C16-5FA6A3EF822A}" srcOrd="1" destOrd="0" parTransId="{0FE61F39-E994-4804-9381-6D30EE17B0EE}" sibTransId="{73F5DFAB-69EB-4ADB-B79D-ACA8DEC0AEBA}"/>
    <dgm:cxn modelId="{225EFAD4-EB20-4C9B-B257-0D504DCB1F0C}" type="presOf" srcId="{084EDFD9-8818-49EA-8199-193D32394E31}" destId="{D4D77456-BAAC-4FA3-A394-A90384CBF9AC}" srcOrd="0" destOrd="0" presId="urn:microsoft.com/office/officeart/2005/8/layout/default"/>
    <dgm:cxn modelId="{7685A1EC-E4A1-4158-B995-AC7929AA6736}" srcId="{CD2C8DFC-E1C8-4672-ACE6-ED2F8F79398C}" destId="{084EDFD9-8818-49EA-8199-193D32394E31}" srcOrd="3" destOrd="0" parTransId="{CB8B5159-9CEE-4F5B-8F1A-6D7F719EDD7B}" sibTransId="{0D52DAFC-09BA-4271-A2D0-8A1CF23FB61F}"/>
    <dgm:cxn modelId="{BAB95310-36D3-42B5-8671-4CAA4832130C}" type="presParOf" srcId="{E0BD7C70-DD85-469D-B6A4-3D9CAC98F8E3}" destId="{1C5CCDCC-FD20-4AE9-BE79-A5D5810EB20E}" srcOrd="0" destOrd="0" presId="urn:microsoft.com/office/officeart/2005/8/layout/default"/>
    <dgm:cxn modelId="{A3A1199C-A001-4FEF-B0C7-E370A7DE6DCE}" type="presParOf" srcId="{E0BD7C70-DD85-469D-B6A4-3D9CAC98F8E3}" destId="{9E738ED0-E6EF-43A8-8EA0-A497D28CEE8A}" srcOrd="1" destOrd="0" presId="urn:microsoft.com/office/officeart/2005/8/layout/default"/>
    <dgm:cxn modelId="{7590147C-22F1-4B6D-A093-AFA1BAF3B1C1}" type="presParOf" srcId="{E0BD7C70-DD85-469D-B6A4-3D9CAC98F8E3}" destId="{FA9FC9BB-7426-438F-89E2-A9B4865F8F3A}" srcOrd="2" destOrd="0" presId="urn:microsoft.com/office/officeart/2005/8/layout/default"/>
    <dgm:cxn modelId="{3AF9934B-56A4-4D43-B7E5-A191F4DC2B17}" type="presParOf" srcId="{E0BD7C70-DD85-469D-B6A4-3D9CAC98F8E3}" destId="{80B7E16E-C02B-4CBD-B489-1721CC5DA7C4}" srcOrd="3" destOrd="0" presId="urn:microsoft.com/office/officeart/2005/8/layout/default"/>
    <dgm:cxn modelId="{EA742C61-F4F3-4A1E-A6F0-EFAE08052BA7}" type="presParOf" srcId="{E0BD7C70-DD85-469D-B6A4-3D9CAC98F8E3}" destId="{F9B12F6D-A1D8-46E9-A95C-C5D90C0E82C6}" srcOrd="4" destOrd="0" presId="urn:microsoft.com/office/officeart/2005/8/layout/default"/>
    <dgm:cxn modelId="{C90DFE7A-B3EC-4CF3-BBEE-3A6654B5C372}" type="presParOf" srcId="{E0BD7C70-DD85-469D-B6A4-3D9CAC98F8E3}" destId="{03C011AA-AA2C-4EB9-848F-55D324EED1C9}" srcOrd="5" destOrd="0" presId="urn:microsoft.com/office/officeart/2005/8/layout/default"/>
    <dgm:cxn modelId="{018D7609-C470-4389-88B6-E299CB905CF0}" type="presParOf" srcId="{E0BD7C70-DD85-469D-B6A4-3D9CAC98F8E3}" destId="{D4D77456-BAAC-4FA3-A394-A90384CBF9A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00AD74-CFD7-4DA4-8579-0E0DFC80D3F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380212F-CA03-43E5-974E-7426950EA5B8}">
      <dgm:prSet/>
      <dgm:spPr/>
      <dgm:t>
        <a:bodyPr/>
        <a:lstStyle/>
        <a:p>
          <a:r>
            <a:rPr lang="en-CA" dirty="0"/>
            <a:t>A tool for simplifying instruction.</a:t>
          </a:r>
          <a:endParaRPr lang="en-US" dirty="0"/>
        </a:p>
      </dgm:t>
    </dgm:pt>
    <dgm:pt modelId="{BF138114-A34D-46FD-91E9-57EE6C450F50}" type="parTrans" cxnId="{E31486F1-9A65-4B0F-A8FD-8F1609013155}">
      <dgm:prSet/>
      <dgm:spPr/>
      <dgm:t>
        <a:bodyPr/>
        <a:lstStyle/>
        <a:p>
          <a:endParaRPr lang="en-US"/>
        </a:p>
      </dgm:t>
    </dgm:pt>
    <dgm:pt modelId="{62CE588C-B445-40A1-B236-F3762B404F49}" type="sibTrans" cxnId="{E31486F1-9A65-4B0F-A8FD-8F1609013155}">
      <dgm:prSet/>
      <dgm:spPr/>
      <dgm:t>
        <a:bodyPr/>
        <a:lstStyle/>
        <a:p>
          <a:endParaRPr lang="en-US"/>
        </a:p>
      </dgm:t>
    </dgm:pt>
    <dgm:pt modelId="{8D4B9EA0-86A1-409A-8138-AC5268C56692}">
      <dgm:prSet/>
      <dgm:spPr/>
      <dgm:t>
        <a:bodyPr/>
        <a:lstStyle/>
        <a:p>
          <a:r>
            <a:rPr lang="en-CA" dirty="0"/>
            <a:t>Execution as you enter code and press return.</a:t>
          </a:r>
          <a:endParaRPr lang="en-US" dirty="0"/>
        </a:p>
      </dgm:t>
    </dgm:pt>
    <dgm:pt modelId="{1F2C8C0C-989F-48AF-9FC9-0DCD582CA497}" type="parTrans" cxnId="{AE91A3C5-6D9E-4AD4-942A-5CE73A484609}">
      <dgm:prSet/>
      <dgm:spPr/>
      <dgm:t>
        <a:bodyPr/>
        <a:lstStyle/>
        <a:p>
          <a:endParaRPr lang="en-US"/>
        </a:p>
      </dgm:t>
    </dgm:pt>
    <dgm:pt modelId="{24ED4A79-03F4-4413-AFF0-A9508E33DBBC}" type="sibTrans" cxnId="{AE91A3C5-6D9E-4AD4-942A-5CE73A484609}">
      <dgm:prSet/>
      <dgm:spPr/>
      <dgm:t>
        <a:bodyPr/>
        <a:lstStyle/>
        <a:p>
          <a:endParaRPr lang="en-US"/>
        </a:p>
      </dgm:t>
    </dgm:pt>
    <dgm:pt modelId="{2227665B-BEC5-4D8A-89D9-D8556E358C11}">
      <dgm:prSet/>
      <dgm:spPr/>
      <dgm:t>
        <a:bodyPr/>
        <a:lstStyle/>
        <a:p>
          <a:r>
            <a:rPr lang="en-CA" dirty="0"/>
            <a:t>Immediate response line by line.</a:t>
          </a:r>
          <a:endParaRPr lang="en-US" dirty="0"/>
        </a:p>
      </dgm:t>
    </dgm:pt>
    <dgm:pt modelId="{17FD95AA-6C15-49BE-A52D-CBCE74FCE412}" type="parTrans" cxnId="{6E59F1EC-93D1-448A-9429-CAA85F48D25E}">
      <dgm:prSet/>
      <dgm:spPr/>
      <dgm:t>
        <a:bodyPr/>
        <a:lstStyle/>
        <a:p>
          <a:endParaRPr lang="en-US"/>
        </a:p>
      </dgm:t>
    </dgm:pt>
    <dgm:pt modelId="{713BF1F5-7FFF-41BF-9A36-F39EF0AC8EEA}" type="sibTrans" cxnId="{6E59F1EC-93D1-448A-9429-CAA85F48D25E}">
      <dgm:prSet/>
      <dgm:spPr/>
      <dgm:t>
        <a:bodyPr/>
        <a:lstStyle/>
        <a:p>
          <a:endParaRPr lang="en-US"/>
        </a:p>
      </dgm:t>
    </dgm:pt>
    <dgm:pt modelId="{9EE1F659-D0A8-4CB2-A6C1-2030E066E280}">
      <dgm:prSet/>
      <dgm:spPr/>
      <dgm:t>
        <a:bodyPr/>
        <a:lstStyle/>
        <a:p>
          <a:r>
            <a:rPr lang="en-CA" dirty="0"/>
            <a:t>You can also write entire methods first and then execute them.</a:t>
          </a:r>
          <a:endParaRPr lang="en-US" dirty="0"/>
        </a:p>
      </dgm:t>
    </dgm:pt>
    <dgm:pt modelId="{253AA000-60A5-4A29-B32A-3384692B2EEB}" type="parTrans" cxnId="{D75D050D-B46E-4F97-8B1E-DC52D0B2C6EB}">
      <dgm:prSet/>
      <dgm:spPr/>
      <dgm:t>
        <a:bodyPr/>
        <a:lstStyle/>
        <a:p>
          <a:endParaRPr lang="en-US"/>
        </a:p>
      </dgm:t>
    </dgm:pt>
    <dgm:pt modelId="{FAAF0C9E-7177-4E11-91F2-5A5256A77AD4}" type="sibTrans" cxnId="{D75D050D-B46E-4F97-8B1E-DC52D0B2C6EB}">
      <dgm:prSet/>
      <dgm:spPr/>
      <dgm:t>
        <a:bodyPr/>
        <a:lstStyle/>
        <a:p>
          <a:endParaRPr lang="en-US"/>
        </a:p>
      </dgm:t>
    </dgm:pt>
    <dgm:pt modelId="{45AAC7F7-D4AF-4F56-AAC1-6E93EE92B4F3}">
      <dgm:prSet/>
      <dgm:spPr/>
      <dgm:t>
        <a:bodyPr/>
        <a:lstStyle/>
        <a:p>
          <a:r>
            <a:rPr lang="en-CA" dirty="0"/>
            <a:t>Ideal in teaching Java one line at a time.</a:t>
          </a:r>
          <a:endParaRPr lang="en-US" dirty="0"/>
        </a:p>
      </dgm:t>
    </dgm:pt>
    <dgm:pt modelId="{E675243D-EF22-4B27-B369-E5A072A230A2}" type="parTrans" cxnId="{E1BFFC8F-F4A0-47D5-9393-D5949130B3FE}">
      <dgm:prSet/>
      <dgm:spPr/>
      <dgm:t>
        <a:bodyPr/>
        <a:lstStyle/>
        <a:p>
          <a:endParaRPr lang="en-US"/>
        </a:p>
      </dgm:t>
    </dgm:pt>
    <dgm:pt modelId="{261FB301-96E4-4768-BF70-B27ACFDD51FF}" type="sibTrans" cxnId="{E1BFFC8F-F4A0-47D5-9393-D5949130B3FE}">
      <dgm:prSet/>
      <dgm:spPr/>
      <dgm:t>
        <a:bodyPr/>
        <a:lstStyle/>
        <a:p>
          <a:endParaRPr lang="en-US"/>
        </a:p>
      </dgm:t>
    </dgm:pt>
    <dgm:pt modelId="{F2884767-5D78-4747-B3AC-A8D960C51E07}" type="pres">
      <dgm:prSet presAssocID="{FF00AD74-CFD7-4DA4-8579-0E0DFC80D3F5}" presName="vert0" presStyleCnt="0">
        <dgm:presLayoutVars>
          <dgm:dir/>
          <dgm:animOne val="branch"/>
          <dgm:animLvl val="lvl"/>
        </dgm:presLayoutVars>
      </dgm:prSet>
      <dgm:spPr/>
    </dgm:pt>
    <dgm:pt modelId="{C05ABD22-4AC1-4E2A-B131-CCC67A30EF07}" type="pres">
      <dgm:prSet presAssocID="{E380212F-CA03-43E5-974E-7426950EA5B8}" presName="thickLine" presStyleLbl="alignNode1" presStyleIdx="0" presStyleCnt="5"/>
      <dgm:spPr/>
    </dgm:pt>
    <dgm:pt modelId="{F13C8969-85E3-469F-B96D-CB34DA4E93D6}" type="pres">
      <dgm:prSet presAssocID="{E380212F-CA03-43E5-974E-7426950EA5B8}" presName="horz1" presStyleCnt="0"/>
      <dgm:spPr/>
    </dgm:pt>
    <dgm:pt modelId="{D66126E4-4563-49BE-9E0B-06A53A9C0857}" type="pres">
      <dgm:prSet presAssocID="{E380212F-CA03-43E5-974E-7426950EA5B8}" presName="tx1" presStyleLbl="revTx" presStyleIdx="0" presStyleCnt="5"/>
      <dgm:spPr/>
    </dgm:pt>
    <dgm:pt modelId="{EE1C7D84-1F8C-4169-AE3A-CD1D673AA93C}" type="pres">
      <dgm:prSet presAssocID="{E380212F-CA03-43E5-974E-7426950EA5B8}" presName="vert1" presStyleCnt="0"/>
      <dgm:spPr/>
    </dgm:pt>
    <dgm:pt modelId="{9216A449-A885-44B4-ADD4-F0BDF7E7BFA0}" type="pres">
      <dgm:prSet presAssocID="{8D4B9EA0-86A1-409A-8138-AC5268C56692}" presName="thickLine" presStyleLbl="alignNode1" presStyleIdx="1" presStyleCnt="5"/>
      <dgm:spPr/>
    </dgm:pt>
    <dgm:pt modelId="{760D313E-9194-4B5D-BD7C-1F6A2E16986C}" type="pres">
      <dgm:prSet presAssocID="{8D4B9EA0-86A1-409A-8138-AC5268C56692}" presName="horz1" presStyleCnt="0"/>
      <dgm:spPr/>
    </dgm:pt>
    <dgm:pt modelId="{6C4EEF23-6467-45C6-9527-F1E7A0B208B9}" type="pres">
      <dgm:prSet presAssocID="{8D4B9EA0-86A1-409A-8138-AC5268C56692}" presName="tx1" presStyleLbl="revTx" presStyleIdx="1" presStyleCnt="5"/>
      <dgm:spPr/>
    </dgm:pt>
    <dgm:pt modelId="{CCAA30B4-E9AF-406B-9BE3-EE170ACF3A5E}" type="pres">
      <dgm:prSet presAssocID="{8D4B9EA0-86A1-409A-8138-AC5268C56692}" presName="vert1" presStyleCnt="0"/>
      <dgm:spPr/>
    </dgm:pt>
    <dgm:pt modelId="{36D5C27A-0570-49F7-B839-331205C2A63D}" type="pres">
      <dgm:prSet presAssocID="{2227665B-BEC5-4D8A-89D9-D8556E358C11}" presName="thickLine" presStyleLbl="alignNode1" presStyleIdx="2" presStyleCnt="5"/>
      <dgm:spPr/>
    </dgm:pt>
    <dgm:pt modelId="{EDA777D4-CEB2-4780-B21B-0F41F0C0C627}" type="pres">
      <dgm:prSet presAssocID="{2227665B-BEC5-4D8A-89D9-D8556E358C11}" presName="horz1" presStyleCnt="0"/>
      <dgm:spPr/>
    </dgm:pt>
    <dgm:pt modelId="{FADA1890-AC3E-4E8D-B38C-604B1C2E382A}" type="pres">
      <dgm:prSet presAssocID="{2227665B-BEC5-4D8A-89D9-D8556E358C11}" presName="tx1" presStyleLbl="revTx" presStyleIdx="2" presStyleCnt="5"/>
      <dgm:spPr/>
    </dgm:pt>
    <dgm:pt modelId="{9E5070CF-EF40-4065-AB67-E826DB788FBB}" type="pres">
      <dgm:prSet presAssocID="{2227665B-BEC5-4D8A-89D9-D8556E358C11}" presName="vert1" presStyleCnt="0"/>
      <dgm:spPr/>
    </dgm:pt>
    <dgm:pt modelId="{58996D5E-2D6E-459B-985B-3169FF2E7078}" type="pres">
      <dgm:prSet presAssocID="{9EE1F659-D0A8-4CB2-A6C1-2030E066E280}" presName="thickLine" presStyleLbl="alignNode1" presStyleIdx="3" presStyleCnt="5"/>
      <dgm:spPr/>
    </dgm:pt>
    <dgm:pt modelId="{8B9A93BA-5FB9-4C40-9706-D147EA5090A0}" type="pres">
      <dgm:prSet presAssocID="{9EE1F659-D0A8-4CB2-A6C1-2030E066E280}" presName="horz1" presStyleCnt="0"/>
      <dgm:spPr/>
    </dgm:pt>
    <dgm:pt modelId="{B3CF9693-1B56-44C7-8C22-E69B83792EEC}" type="pres">
      <dgm:prSet presAssocID="{9EE1F659-D0A8-4CB2-A6C1-2030E066E280}" presName="tx1" presStyleLbl="revTx" presStyleIdx="3" presStyleCnt="5"/>
      <dgm:spPr/>
    </dgm:pt>
    <dgm:pt modelId="{855E1470-251F-48C0-A3F9-B5295060E602}" type="pres">
      <dgm:prSet presAssocID="{9EE1F659-D0A8-4CB2-A6C1-2030E066E280}" presName="vert1" presStyleCnt="0"/>
      <dgm:spPr/>
    </dgm:pt>
    <dgm:pt modelId="{B0835B5C-2AD9-41CA-AEAA-235B67E3C1D2}" type="pres">
      <dgm:prSet presAssocID="{45AAC7F7-D4AF-4F56-AAC1-6E93EE92B4F3}" presName="thickLine" presStyleLbl="alignNode1" presStyleIdx="4" presStyleCnt="5"/>
      <dgm:spPr/>
    </dgm:pt>
    <dgm:pt modelId="{C43EFC16-FBAB-493E-9C9D-8AA10761C25F}" type="pres">
      <dgm:prSet presAssocID="{45AAC7F7-D4AF-4F56-AAC1-6E93EE92B4F3}" presName="horz1" presStyleCnt="0"/>
      <dgm:spPr/>
    </dgm:pt>
    <dgm:pt modelId="{6EA67E0F-239A-45A6-8D86-F420ACBF7F72}" type="pres">
      <dgm:prSet presAssocID="{45AAC7F7-D4AF-4F56-AAC1-6E93EE92B4F3}" presName="tx1" presStyleLbl="revTx" presStyleIdx="4" presStyleCnt="5"/>
      <dgm:spPr/>
    </dgm:pt>
    <dgm:pt modelId="{620B3F8D-1EEB-455B-9519-B12B35E0A661}" type="pres">
      <dgm:prSet presAssocID="{45AAC7F7-D4AF-4F56-AAC1-6E93EE92B4F3}" presName="vert1" presStyleCnt="0"/>
      <dgm:spPr/>
    </dgm:pt>
  </dgm:ptLst>
  <dgm:cxnLst>
    <dgm:cxn modelId="{D75D050D-B46E-4F97-8B1E-DC52D0B2C6EB}" srcId="{FF00AD74-CFD7-4DA4-8579-0E0DFC80D3F5}" destId="{9EE1F659-D0A8-4CB2-A6C1-2030E066E280}" srcOrd="3" destOrd="0" parTransId="{253AA000-60A5-4A29-B32A-3384692B2EEB}" sibTransId="{FAAF0C9E-7177-4E11-91F2-5A5256A77AD4}"/>
    <dgm:cxn modelId="{F1637D1D-84B6-41FC-9610-0FE0CE7FADF9}" type="presOf" srcId="{FF00AD74-CFD7-4DA4-8579-0E0DFC80D3F5}" destId="{F2884767-5D78-4747-B3AC-A8D960C51E07}" srcOrd="0" destOrd="0" presId="urn:microsoft.com/office/officeart/2008/layout/LinedList"/>
    <dgm:cxn modelId="{40F9C555-BC27-488F-9AF0-6A9AA2312559}" type="presOf" srcId="{E380212F-CA03-43E5-974E-7426950EA5B8}" destId="{D66126E4-4563-49BE-9E0B-06A53A9C0857}" srcOrd="0" destOrd="0" presId="urn:microsoft.com/office/officeart/2008/layout/LinedList"/>
    <dgm:cxn modelId="{DEF73473-5B5D-46F7-96BE-9EEE0BC7D599}" type="presOf" srcId="{45AAC7F7-D4AF-4F56-AAC1-6E93EE92B4F3}" destId="{6EA67E0F-239A-45A6-8D86-F420ACBF7F72}" srcOrd="0" destOrd="0" presId="urn:microsoft.com/office/officeart/2008/layout/LinedList"/>
    <dgm:cxn modelId="{E1BFFC8F-F4A0-47D5-9393-D5949130B3FE}" srcId="{FF00AD74-CFD7-4DA4-8579-0E0DFC80D3F5}" destId="{45AAC7F7-D4AF-4F56-AAC1-6E93EE92B4F3}" srcOrd="4" destOrd="0" parTransId="{E675243D-EF22-4B27-B369-E5A072A230A2}" sibTransId="{261FB301-96E4-4768-BF70-B27ACFDD51FF}"/>
    <dgm:cxn modelId="{FC56D2A2-CBEF-42FE-AD4D-09E0AD223AF0}" type="presOf" srcId="{9EE1F659-D0A8-4CB2-A6C1-2030E066E280}" destId="{B3CF9693-1B56-44C7-8C22-E69B83792EEC}" srcOrd="0" destOrd="0" presId="urn:microsoft.com/office/officeart/2008/layout/LinedList"/>
    <dgm:cxn modelId="{AE91A3C5-6D9E-4AD4-942A-5CE73A484609}" srcId="{FF00AD74-CFD7-4DA4-8579-0E0DFC80D3F5}" destId="{8D4B9EA0-86A1-409A-8138-AC5268C56692}" srcOrd="1" destOrd="0" parTransId="{1F2C8C0C-989F-48AF-9FC9-0DCD582CA497}" sibTransId="{24ED4A79-03F4-4413-AFF0-A9508E33DBBC}"/>
    <dgm:cxn modelId="{8B5488DE-49C5-4B03-B8AC-326DA3340DCB}" type="presOf" srcId="{2227665B-BEC5-4D8A-89D9-D8556E358C11}" destId="{FADA1890-AC3E-4E8D-B38C-604B1C2E382A}" srcOrd="0" destOrd="0" presId="urn:microsoft.com/office/officeart/2008/layout/LinedList"/>
    <dgm:cxn modelId="{9D6BBDE2-BF06-4EE9-BA7A-24315AA534FA}" type="presOf" srcId="{8D4B9EA0-86A1-409A-8138-AC5268C56692}" destId="{6C4EEF23-6467-45C6-9527-F1E7A0B208B9}" srcOrd="0" destOrd="0" presId="urn:microsoft.com/office/officeart/2008/layout/LinedList"/>
    <dgm:cxn modelId="{6E59F1EC-93D1-448A-9429-CAA85F48D25E}" srcId="{FF00AD74-CFD7-4DA4-8579-0E0DFC80D3F5}" destId="{2227665B-BEC5-4D8A-89D9-D8556E358C11}" srcOrd="2" destOrd="0" parTransId="{17FD95AA-6C15-49BE-A52D-CBCE74FCE412}" sibTransId="{713BF1F5-7FFF-41BF-9A36-F39EF0AC8EEA}"/>
    <dgm:cxn modelId="{E31486F1-9A65-4B0F-A8FD-8F1609013155}" srcId="{FF00AD74-CFD7-4DA4-8579-0E0DFC80D3F5}" destId="{E380212F-CA03-43E5-974E-7426950EA5B8}" srcOrd="0" destOrd="0" parTransId="{BF138114-A34D-46FD-91E9-57EE6C450F50}" sibTransId="{62CE588C-B445-40A1-B236-F3762B404F49}"/>
    <dgm:cxn modelId="{36699CDD-545D-468B-9890-DCD61BF7B0D6}" type="presParOf" srcId="{F2884767-5D78-4747-B3AC-A8D960C51E07}" destId="{C05ABD22-4AC1-4E2A-B131-CCC67A30EF07}" srcOrd="0" destOrd="0" presId="urn:microsoft.com/office/officeart/2008/layout/LinedList"/>
    <dgm:cxn modelId="{DDD57B0F-1A62-4D17-8859-DDBE811E7171}" type="presParOf" srcId="{F2884767-5D78-4747-B3AC-A8D960C51E07}" destId="{F13C8969-85E3-469F-B96D-CB34DA4E93D6}" srcOrd="1" destOrd="0" presId="urn:microsoft.com/office/officeart/2008/layout/LinedList"/>
    <dgm:cxn modelId="{1977C697-14C7-4C84-BB0D-1FEB538BE6F6}" type="presParOf" srcId="{F13C8969-85E3-469F-B96D-CB34DA4E93D6}" destId="{D66126E4-4563-49BE-9E0B-06A53A9C0857}" srcOrd="0" destOrd="0" presId="urn:microsoft.com/office/officeart/2008/layout/LinedList"/>
    <dgm:cxn modelId="{02421A41-35DA-4FEB-987C-961284F0382F}" type="presParOf" srcId="{F13C8969-85E3-469F-B96D-CB34DA4E93D6}" destId="{EE1C7D84-1F8C-4169-AE3A-CD1D673AA93C}" srcOrd="1" destOrd="0" presId="urn:microsoft.com/office/officeart/2008/layout/LinedList"/>
    <dgm:cxn modelId="{B11C3064-2278-44BC-8F96-680E70356712}" type="presParOf" srcId="{F2884767-5D78-4747-B3AC-A8D960C51E07}" destId="{9216A449-A885-44B4-ADD4-F0BDF7E7BFA0}" srcOrd="2" destOrd="0" presId="urn:microsoft.com/office/officeart/2008/layout/LinedList"/>
    <dgm:cxn modelId="{E0633492-C706-401B-BF40-894192E4FD51}" type="presParOf" srcId="{F2884767-5D78-4747-B3AC-A8D960C51E07}" destId="{760D313E-9194-4B5D-BD7C-1F6A2E16986C}" srcOrd="3" destOrd="0" presId="urn:microsoft.com/office/officeart/2008/layout/LinedList"/>
    <dgm:cxn modelId="{49AD265B-203F-45BC-964A-B273758C31CE}" type="presParOf" srcId="{760D313E-9194-4B5D-BD7C-1F6A2E16986C}" destId="{6C4EEF23-6467-45C6-9527-F1E7A0B208B9}" srcOrd="0" destOrd="0" presId="urn:microsoft.com/office/officeart/2008/layout/LinedList"/>
    <dgm:cxn modelId="{DB2A030D-2541-4639-B026-5A6CA737AD47}" type="presParOf" srcId="{760D313E-9194-4B5D-BD7C-1F6A2E16986C}" destId="{CCAA30B4-E9AF-406B-9BE3-EE170ACF3A5E}" srcOrd="1" destOrd="0" presId="urn:microsoft.com/office/officeart/2008/layout/LinedList"/>
    <dgm:cxn modelId="{357D2A37-0D43-4300-91CD-F944FC038524}" type="presParOf" srcId="{F2884767-5D78-4747-B3AC-A8D960C51E07}" destId="{36D5C27A-0570-49F7-B839-331205C2A63D}" srcOrd="4" destOrd="0" presId="urn:microsoft.com/office/officeart/2008/layout/LinedList"/>
    <dgm:cxn modelId="{DF5E0E33-5303-46E0-9F14-2DDC76FDC91D}" type="presParOf" srcId="{F2884767-5D78-4747-B3AC-A8D960C51E07}" destId="{EDA777D4-CEB2-4780-B21B-0F41F0C0C627}" srcOrd="5" destOrd="0" presId="urn:microsoft.com/office/officeart/2008/layout/LinedList"/>
    <dgm:cxn modelId="{27B2AFB5-CB20-4FAE-A68B-039AA6869F90}" type="presParOf" srcId="{EDA777D4-CEB2-4780-B21B-0F41F0C0C627}" destId="{FADA1890-AC3E-4E8D-B38C-604B1C2E382A}" srcOrd="0" destOrd="0" presId="urn:microsoft.com/office/officeart/2008/layout/LinedList"/>
    <dgm:cxn modelId="{15C08727-FE07-480C-8D1A-154940F58954}" type="presParOf" srcId="{EDA777D4-CEB2-4780-B21B-0F41F0C0C627}" destId="{9E5070CF-EF40-4065-AB67-E826DB788FBB}" srcOrd="1" destOrd="0" presId="urn:microsoft.com/office/officeart/2008/layout/LinedList"/>
    <dgm:cxn modelId="{22BD3F4E-F67F-422D-AD0B-555218EB9135}" type="presParOf" srcId="{F2884767-5D78-4747-B3AC-A8D960C51E07}" destId="{58996D5E-2D6E-459B-985B-3169FF2E7078}" srcOrd="6" destOrd="0" presId="urn:microsoft.com/office/officeart/2008/layout/LinedList"/>
    <dgm:cxn modelId="{BEEA088D-560B-43F6-A15B-A08B6830E2CE}" type="presParOf" srcId="{F2884767-5D78-4747-B3AC-A8D960C51E07}" destId="{8B9A93BA-5FB9-4C40-9706-D147EA5090A0}" srcOrd="7" destOrd="0" presId="urn:microsoft.com/office/officeart/2008/layout/LinedList"/>
    <dgm:cxn modelId="{878018D0-4358-4596-A76C-697459733656}" type="presParOf" srcId="{8B9A93BA-5FB9-4C40-9706-D147EA5090A0}" destId="{B3CF9693-1B56-44C7-8C22-E69B83792EEC}" srcOrd="0" destOrd="0" presId="urn:microsoft.com/office/officeart/2008/layout/LinedList"/>
    <dgm:cxn modelId="{838F72A6-F60E-4C0E-9433-972163EEFF4D}" type="presParOf" srcId="{8B9A93BA-5FB9-4C40-9706-D147EA5090A0}" destId="{855E1470-251F-48C0-A3F9-B5295060E602}" srcOrd="1" destOrd="0" presId="urn:microsoft.com/office/officeart/2008/layout/LinedList"/>
    <dgm:cxn modelId="{1595FD4D-2EC9-4C61-87CC-354AFD905B6D}" type="presParOf" srcId="{F2884767-5D78-4747-B3AC-A8D960C51E07}" destId="{B0835B5C-2AD9-41CA-AEAA-235B67E3C1D2}" srcOrd="8" destOrd="0" presId="urn:microsoft.com/office/officeart/2008/layout/LinedList"/>
    <dgm:cxn modelId="{7505A2B8-6249-445A-B195-7E75D3D007F2}" type="presParOf" srcId="{F2884767-5D78-4747-B3AC-A8D960C51E07}" destId="{C43EFC16-FBAB-493E-9C9D-8AA10761C25F}" srcOrd="9" destOrd="0" presId="urn:microsoft.com/office/officeart/2008/layout/LinedList"/>
    <dgm:cxn modelId="{4ED6EEB9-60DD-4C2B-9271-4786CE9CFF9D}" type="presParOf" srcId="{C43EFC16-FBAB-493E-9C9D-8AA10761C25F}" destId="{6EA67E0F-239A-45A6-8D86-F420ACBF7F72}" srcOrd="0" destOrd="0" presId="urn:microsoft.com/office/officeart/2008/layout/LinedList"/>
    <dgm:cxn modelId="{3861F469-DB20-4F56-B26E-EF576FFDE1F1}" type="presParOf" srcId="{C43EFC16-FBAB-493E-9C9D-8AA10761C25F}" destId="{620B3F8D-1EEB-455B-9519-B12B35E0A66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521596-0E93-4110-AD72-29AFFA34AF2D}" type="doc">
      <dgm:prSet loTypeId="urn:microsoft.com/office/officeart/2005/8/layout/vList5" loCatId="list" qsTypeId="urn:microsoft.com/office/officeart/2005/8/quickstyle/simple1" qsCatId="simple" csTypeId="urn:microsoft.com/office/officeart/2005/8/colors/accent6_2" csCatId="accent6" phldr="1"/>
      <dgm:spPr/>
      <dgm:t>
        <a:bodyPr/>
        <a:lstStyle/>
        <a:p>
          <a:endParaRPr lang="en-US"/>
        </a:p>
      </dgm:t>
    </dgm:pt>
    <dgm:pt modelId="{4B2D1BAF-B118-4660-95F3-1E004DC2BC49}">
      <dgm:prSet/>
      <dgm:spPr>
        <a:solidFill>
          <a:srgbClr val="F49201"/>
        </a:solidFill>
      </dgm:spPr>
      <dgm:t>
        <a:bodyPr/>
        <a:lstStyle/>
        <a:p>
          <a:r>
            <a:rPr lang="en-CA"/>
            <a:t>No more:</a:t>
          </a:r>
          <a:endParaRPr lang="en-US"/>
        </a:p>
      </dgm:t>
    </dgm:pt>
    <dgm:pt modelId="{4E091E2F-EDD6-471A-93EB-A4FC9BC27042}" type="parTrans" cxnId="{E4E47B3A-9005-4304-871F-AB5F739E2658}">
      <dgm:prSet/>
      <dgm:spPr/>
      <dgm:t>
        <a:bodyPr/>
        <a:lstStyle/>
        <a:p>
          <a:endParaRPr lang="en-US"/>
        </a:p>
      </dgm:t>
    </dgm:pt>
    <dgm:pt modelId="{2D881FD6-4DC5-4577-9C34-3F595445B198}" type="sibTrans" cxnId="{E4E47B3A-9005-4304-871F-AB5F739E2658}">
      <dgm:prSet/>
      <dgm:spPr/>
      <dgm:t>
        <a:bodyPr/>
        <a:lstStyle/>
        <a:p>
          <a:endParaRPr lang="en-US"/>
        </a:p>
      </dgm:t>
    </dgm:pt>
    <dgm:pt modelId="{6914C0E9-F070-44A1-B0F8-4D1499308726}">
      <dgm:prSet/>
      <dgm:spPr>
        <a:solidFill>
          <a:srgbClr val="F49201">
            <a:alpha val="25000"/>
          </a:srgbClr>
        </a:solidFill>
      </dgm:spPr>
      <dgm:t>
        <a:bodyPr/>
        <a:lstStyle/>
        <a:p>
          <a:r>
            <a:rPr lang="en-CA" dirty="0" err="1">
              <a:latin typeface="Consolas" panose="020B0609020204030204" pitchFamily="49" charset="0"/>
            </a:rPr>
            <a:t>MyClass</a:t>
          </a:r>
          <a:r>
            <a:rPr lang="en-CA" dirty="0">
              <a:latin typeface="Consolas" panose="020B0609020204030204" pitchFamily="49" charset="0"/>
            </a:rPr>
            <a:t> m = new </a:t>
          </a:r>
          <a:r>
            <a:rPr lang="en-CA" dirty="0" err="1">
              <a:latin typeface="Consolas" panose="020B0609020204030204" pitchFamily="49" charset="0"/>
            </a:rPr>
            <a:t>MyClass</a:t>
          </a:r>
          <a:r>
            <a:rPr lang="en-CA" dirty="0">
              <a:latin typeface="Consolas" panose="020B0609020204030204" pitchFamily="49" charset="0"/>
            </a:rPr>
            <a:t>();</a:t>
          </a:r>
          <a:endParaRPr lang="en-US" dirty="0">
            <a:latin typeface="Consolas" panose="020B0609020204030204" pitchFamily="49" charset="0"/>
          </a:endParaRPr>
        </a:p>
      </dgm:t>
    </dgm:pt>
    <dgm:pt modelId="{D68BCA51-42FA-49B1-B67D-CA7BE3E34FD3}" type="parTrans" cxnId="{48416A80-834A-435B-86A6-A2991CA19C3F}">
      <dgm:prSet/>
      <dgm:spPr/>
      <dgm:t>
        <a:bodyPr/>
        <a:lstStyle/>
        <a:p>
          <a:endParaRPr lang="en-US"/>
        </a:p>
      </dgm:t>
    </dgm:pt>
    <dgm:pt modelId="{C1591DFF-5E1A-4EA6-95C2-988CAE074F74}" type="sibTrans" cxnId="{48416A80-834A-435B-86A6-A2991CA19C3F}">
      <dgm:prSet/>
      <dgm:spPr/>
      <dgm:t>
        <a:bodyPr/>
        <a:lstStyle/>
        <a:p>
          <a:endParaRPr lang="en-US"/>
        </a:p>
      </dgm:t>
    </dgm:pt>
    <dgm:pt modelId="{16BE3AC6-2CDE-471E-B5A9-51D4A243F06E}">
      <dgm:prSet/>
      <dgm:spPr>
        <a:solidFill>
          <a:srgbClr val="F49201">
            <a:alpha val="91000"/>
          </a:srgbClr>
        </a:solidFill>
        <a:ln>
          <a:solidFill>
            <a:schemeClr val="lt1">
              <a:hueOff val="0"/>
              <a:satOff val="0"/>
              <a:lumOff val="0"/>
            </a:schemeClr>
          </a:solidFill>
        </a:ln>
      </dgm:spPr>
      <dgm:t>
        <a:bodyPr/>
        <a:lstStyle/>
        <a:p>
          <a:r>
            <a:rPr lang="en-CA"/>
            <a:t>It now becomes:</a:t>
          </a:r>
          <a:endParaRPr lang="en-US"/>
        </a:p>
      </dgm:t>
    </dgm:pt>
    <dgm:pt modelId="{26212244-23F3-4F98-81E9-C6E0234C6503}" type="parTrans" cxnId="{046CFEC7-7A34-45BB-9887-F6F2D574D296}">
      <dgm:prSet/>
      <dgm:spPr/>
      <dgm:t>
        <a:bodyPr/>
        <a:lstStyle/>
        <a:p>
          <a:endParaRPr lang="en-US"/>
        </a:p>
      </dgm:t>
    </dgm:pt>
    <dgm:pt modelId="{6D6B1E1C-395F-4C72-AD69-C7CA44AA6117}" type="sibTrans" cxnId="{046CFEC7-7A34-45BB-9887-F6F2D574D296}">
      <dgm:prSet/>
      <dgm:spPr/>
      <dgm:t>
        <a:bodyPr/>
        <a:lstStyle/>
        <a:p>
          <a:endParaRPr lang="en-US"/>
        </a:p>
      </dgm:t>
    </dgm:pt>
    <dgm:pt modelId="{E2DF1BD2-7DBB-49B9-938D-64DB1C8415B3}">
      <dgm:prSet/>
      <dgm:spPr>
        <a:solidFill>
          <a:srgbClr val="F49201">
            <a:alpha val="25000"/>
          </a:srgbClr>
        </a:solidFill>
      </dgm:spPr>
      <dgm:t>
        <a:bodyPr/>
        <a:lstStyle/>
        <a:p>
          <a:r>
            <a:rPr lang="en-CA" dirty="0">
              <a:latin typeface="Consolas" panose="020B0609020204030204" pitchFamily="49" charset="0"/>
            </a:rPr>
            <a:t>var m = new </a:t>
          </a:r>
          <a:r>
            <a:rPr lang="en-CA" dirty="0" err="1">
              <a:latin typeface="Consolas" panose="020B0609020204030204" pitchFamily="49" charset="0"/>
            </a:rPr>
            <a:t>MyClass</a:t>
          </a:r>
          <a:r>
            <a:rPr lang="en-CA" dirty="0">
              <a:latin typeface="Consolas" panose="020B0609020204030204" pitchFamily="49" charset="0"/>
            </a:rPr>
            <a:t>();</a:t>
          </a:r>
          <a:endParaRPr lang="en-US" dirty="0">
            <a:latin typeface="Consolas" panose="020B0609020204030204" pitchFamily="49" charset="0"/>
          </a:endParaRPr>
        </a:p>
      </dgm:t>
    </dgm:pt>
    <dgm:pt modelId="{2170BA5E-DDCA-443E-B29F-C53F99CF58BA}" type="parTrans" cxnId="{708B2316-44EA-4CB8-AB96-2BC55C026A71}">
      <dgm:prSet/>
      <dgm:spPr/>
      <dgm:t>
        <a:bodyPr/>
        <a:lstStyle/>
        <a:p>
          <a:endParaRPr lang="en-US"/>
        </a:p>
      </dgm:t>
    </dgm:pt>
    <dgm:pt modelId="{73CA29B5-6BEC-47E0-A86B-3B9B3D2EDA2A}" type="sibTrans" cxnId="{708B2316-44EA-4CB8-AB96-2BC55C026A71}">
      <dgm:prSet/>
      <dgm:spPr/>
      <dgm:t>
        <a:bodyPr/>
        <a:lstStyle/>
        <a:p>
          <a:endParaRPr lang="en-US"/>
        </a:p>
      </dgm:t>
    </dgm:pt>
    <dgm:pt modelId="{7124156B-B13B-439E-BDA6-17D9F25DC315}">
      <dgm:prSet/>
      <dgm:spPr>
        <a:solidFill>
          <a:srgbClr val="F49201">
            <a:alpha val="74000"/>
          </a:srgbClr>
        </a:solidFill>
      </dgm:spPr>
      <dgm:t>
        <a:bodyPr/>
        <a:lstStyle/>
        <a:p>
          <a:r>
            <a:rPr lang="en-CA"/>
            <a:t>Encourages only creating objects with initialization</a:t>
          </a:r>
          <a:endParaRPr lang="en-US"/>
        </a:p>
      </dgm:t>
    </dgm:pt>
    <dgm:pt modelId="{AA940367-D571-4218-8C1A-DAC5EA4D3F13}" type="parTrans" cxnId="{669B96C9-CDC6-4CF0-8612-C1FFE605E56A}">
      <dgm:prSet/>
      <dgm:spPr/>
      <dgm:t>
        <a:bodyPr/>
        <a:lstStyle/>
        <a:p>
          <a:endParaRPr lang="en-US"/>
        </a:p>
      </dgm:t>
    </dgm:pt>
    <dgm:pt modelId="{84A0D4A7-2108-4C16-A508-E17EE39FED83}" type="sibTrans" cxnId="{669B96C9-CDC6-4CF0-8612-C1FFE605E56A}">
      <dgm:prSet/>
      <dgm:spPr/>
      <dgm:t>
        <a:bodyPr/>
        <a:lstStyle/>
        <a:p>
          <a:endParaRPr lang="en-US"/>
        </a:p>
      </dgm:t>
    </dgm:pt>
    <dgm:pt modelId="{51C5695D-6A59-4928-8432-B12F23906733}">
      <dgm:prSet/>
      <dgm:spPr>
        <a:solidFill>
          <a:srgbClr val="F49201">
            <a:alpha val="25000"/>
          </a:srgbClr>
        </a:solidFill>
      </dgm:spPr>
      <dgm:t>
        <a:bodyPr/>
        <a:lstStyle/>
        <a:p>
          <a:r>
            <a:rPr lang="en-CA" dirty="0"/>
            <a:t>Will reduce the occurrence of the dreaded </a:t>
          </a:r>
          <a:r>
            <a:rPr lang="en-CA" dirty="0" err="1"/>
            <a:t>NullPointerException</a:t>
          </a:r>
          <a:endParaRPr lang="en-US" dirty="0"/>
        </a:p>
      </dgm:t>
    </dgm:pt>
    <dgm:pt modelId="{DA87ED6D-8321-4158-BB6D-481541646A12}" type="parTrans" cxnId="{8BFB8F93-9B74-4FDD-99A1-E6AC46F842A7}">
      <dgm:prSet/>
      <dgm:spPr/>
      <dgm:t>
        <a:bodyPr/>
        <a:lstStyle/>
        <a:p>
          <a:endParaRPr lang="en-US"/>
        </a:p>
      </dgm:t>
    </dgm:pt>
    <dgm:pt modelId="{3277F37B-10DC-4202-99C2-14751905733D}" type="sibTrans" cxnId="{8BFB8F93-9B74-4FDD-99A1-E6AC46F842A7}">
      <dgm:prSet/>
      <dgm:spPr/>
      <dgm:t>
        <a:bodyPr/>
        <a:lstStyle/>
        <a:p>
          <a:endParaRPr lang="en-US"/>
        </a:p>
      </dgm:t>
    </dgm:pt>
    <dgm:pt modelId="{2CE81B4F-E05D-445D-9CC1-4ADC33892B65}" type="pres">
      <dgm:prSet presAssocID="{8F521596-0E93-4110-AD72-29AFFA34AF2D}" presName="Name0" presStyleCnt="0">
        <dgm:presLayoutVars>
          <dgm:dir/>
          <dgm:animLvl val="lvl"/>
          <dgm:resizeHandles val="exact"/>
        </dgm:presLayoutVars>
      </dgm:prSet>
      <dgm:spPr/>
    </dgm:pt>
    <dgm:pt modelId="{CDAC32BE-DEE9-4DD4-B49B-068E38AF9CE1}" type="pres">
      <dgm:prSet presAssocID="{4B2D1BAF-B118-4660-95F3-1E004DC2BC49}" presName="linNode" presStyleCnt="0"/>
      <dgm:spPr/>
    </dgm:pt>
    <dgm:pt modelId="{71970499-935C-43B4-8D3B-145588179C77}" type="pres">
      <dgm:prSet presAssocID="{4B2D1BAF-B118-4660-95F3-1E004DC2BC49}" presName="parentText" presStyleLbl="node1" presStyleIdx="0" presStyleCnt="3">
        <dgm:presLayoutVars>
          <dgm:chMax val="1"/>
          <dgm:bulletEnabled val="1"/>
        </dgm:presLayoutVars>
      </dgm:prSet>
      <dgm:spPr/>
    </dgm:pt>
    <dgm:pt modelId="{328D312A-669E-4A52-9482-5ACC707CF812}" type="pres">
      <dgm:prSet presAssocID="{4B2D1BAF-B118-4660-95F3-1E004DC2BC49}" presName="descendantText" presStyleLbl="alignAccFollowNode1" presStyleIdx="0" presStyleCnt="3">
        <dgm:presLayoutVars>
          <dgm:bulletEnabled val="1"/>
        </dgm:presLayoutVars>
      </dgm:prSet>
      <dgm:spPr/>
    </dgm:pt>
    <dgm:pt modelId="{8FC7559B-587E-47A3-AC19-E9368AFF0CC8}" type="pres">
      <dgm:prSet presAssocID="{2D881FD6-4DC5-4577-9C34-3F595445B198}" presName="sp" presStyleCnt="0"/>
      <dgm:spPr/>
    </dgm:pt>
    <dgm:pt modelId="{7650AB30-462D-4C9E-8CD7-113B5AAE42EE}" type="pres">
      <dgm:prSet presAssocID="{16BE3AC6-2CDE-471E-B5A9-51D4A243F06E}" presName="linNode" presStyleCnt="0"/>
      <dgm:spPr/>
    </dgm:pt>
    <dgm:pt modelId="{F9358187-C30A-4E00-BE99-C8F4F50F694F}" type="pres">
      <dgm:prSet presAssocID="{16BE3AC6-2CDE-471E-B5A9-51D4A243F06E}" presName="parentText" presStyleLbl="node1" presStyleIdx="1" presStyleCnt="3">
        <dgm:presLayoutVars>
          <dgm:chMax val="1"/>
          <dgm:bulletEnabled val="1"/>
        </dgm:presLayoutVars>
      </dgm:prSet>
      <dgm:spPr/>
    </dgm:pt>
    <dgm:pt modelId="{8ACBA34C-C477-469C-9017-B50B8874BDDD}" type="pres">
      <dgm:prSet presAssocID="{16BE3AC6-2CDE-471E-B5A9-51D4A243F06E}" presName="descendantText" presStyleLbl="alignAccFollowNode1" presStyleIdx="1" presStyleCnt="3">
        <dgm:presLayoutVars>
          <dgm:bulletEnabled val="1"/>
        </dgm:presLayoutVars>
      </dgm:prSet>
      <dgm:spPr/>
    </dgm:pt>
    <dgm:pt modelId="{5D1869F3-D181-4D24-9622-8D4278D56110}" type="pres">
      <dgm:prSet presAssocID="{6D6B1E1C-395F-4C72-AD69-C7CA44AA6117}" presName="sp" presStyleCnt="0"/>
      <dgm:spPr/>
    </dgm:pt>
    <dgm:pt modelId="{B8B38704-797B-448A-B995-1BB6D2E181CF}" type="pres">
      <dgm:prSet presAssocID="{7124156B-B13B-439E-BDA6-17D9F25DC315}" presName="linNode" presStyleCnt="0"/>
      <dgm:spPr/>
    </dgm:pt>
    <dgm:pt modelId="{3F849B3B-BC95-4AEC-805B-2D47FE3455F6}" type="pres">
      <dgm:prSet presAssocID="{7124156B-B13B-439E-BDA6-17D9F25DC315}" presName="parentText" presStyleLbl="node1" presStyleIdx="2" presStyleCnt="3">
        <dgm:presLayoutVars>
          <dgm:chMax val="1"/>
          <dgm:bulletEnabled val="1"/>
        </dgm:presLayoutVars>
      </dgm:prSet>
      <dgm:spPr/>
    </dgm:pt>
    <dgm:pt modelId="{722392FA-5864-49F2-8CA2-52B5AA699977}" type="pres">
      <dgm:prSet presAssocID="{7124156B-B13B-439E-BDA6-17D9F25DC315}" presName="descendantText" presStyleLbl="alignAccFollowNode1" presStyleIdx="2" presStyleCnt="3">
        <dgm:presLayoutVars>
          <dgm:bulletEnabled val="1"/>
        </dgm:presLayoutVars>
      </dgm:prSet>
      <dgm:spPr/>
    </dgm:pt>
  </dgm:ptLst>
  <dgm:cxnLst>
    <dgm:cxn modelId="{708B2316-44EA-4CB8-AB96-2BC55C026A71}" srcId="{16BE3AC6-2CDE-471E-B5A9-51D4A243F06E}" destId="{E2DF1BD2-7DBB-49B9-938D-64DB1C8415B3}" srcOrd="0" destOrd="0" parTransId="{2170BA5E-DDCA-443E-B29F-C53F99CF58BA}" sibTransId="{73CA29B5-6BEC-47E0-A86B-3B9B3D2EDA2A}"/>
    <dgm:cxn modelId="{F0937422-5899-4081-AEE9-19F74107BBF2}" type="presOf" srcId="{16BE3AC6-2CDE-471E-B5A9-51D4A243F06E}" destId="{F9358187-C30A-4E00-BE99-C8F4F50F694F}" srcOrd="0" destOrd="0" presId="urn:microsoft.com/office/officeart/2005/8/layout/vList5"/>
    <dgm:cxn modelId="{E4E47B3A-9005-4304-871F-AB5F739E2658}" srcId="{8F521596-0E93-4110-AD72-29AFFA34AF2D}" destId="{4B2D1BAF-B118-4660-95F3-1E004DC2BC49}" srcOrd="0" destOrd="0" parTransId="{4E091E2F-EDD6-471A-93EB-A4FC9BC27042}" sibTransId="{2D881FD6-4DC5-4577-9C34-3F595445B198}"/>
    <dgm:cxn modelId="{F8113F4F-E6A7-4857-837B-F679F1E263C5}" type="presOf" srcId="{4B2D1BAF-B118-4660-95F3-1E004DC2BC49}" destId="{71970499-935C-43B4-8D3B-145588179C77}" srcOrd="0" destOrd="0" presId="urn:microsoft.com/office/officeart/2005/8/layout/vList5"/>
    <dgm:cxn modelId="{A1FBC65A-94FE-4A43-AFA4-9DB869C36CB1}" type="presOf" srcId="{E2DF1BD2-7DBB-49B9-938D-64DB1C8415B3}" destId="{8ACBA34C-C477-469C-9017-B50B8874BDDD}" srcOrd="0" destOrd="0" presId="urn:microsoft.com/office/officeart/2005/8/layout/vList5"/>
    <dgm:cxn modelId="{637E8976-2C12-49EB-91D9-F507AD9EA7D5}" type="presOf" srcId="{51C5695D-6A59-4928-8432-B12F23906733}" destId="{722392FA-5864-49F2-8CA2-52B5AA699977}" srcOrd="0" destOrd="0" presId="urn:microsoft.com/office/officeart/2005/8/layout/vList5"/>
    <dgm:cxn modelId="{D51C0780-92D1-40E3-8154-A5813F71C1B4}" type="presOf" srcId="{8F521596-0E93-4110-AD72-29AFFA34AF2D}" destId="{2CE81B4F-E05D-445D-9CC1-4ADC33892B65}" srcOrd="0" destOrd="0" presId="urn:microsoft.com/office/officeart/2005/8/layout/vList5"/>
    <dgm:cxn modelId="{48416A80-834A-435B-86A6-A2991CA19C3F}" srcId="{4B2D1BAF-B118-4660-95F3-1E004DC2BC49}" destId="{6914C0E9-F070-44A1-B0F8-4D1499308726}" srcOrd="0" destOrd="0" parTransId="{D68BCA51-42FA-49B1-B67D-CA7BE3E34FD3}" sibTransId="{C1591DFF-5E1A-4EA6-95C2-988CAE074F74}"/>
    <dgm:cxn modelId="{8BFB8F93-9B74-4FDD-99A1-E6AC46F842A7}" srcId="{7124156B-B13B-439E-BDA6-17D9F25DC315}" destId="{51C5695D-6A59-4928-8432-B12F23906733}" srcOrd="0" destOrd="0" parTransId="{DA87ED6D-8321-4158-BB6D-481541646A12}" sibTransId="{3277F37B-10DC-4202-99C2-14751905733D}"/>
    <dgm:cxn modelId="{7AF1AFC5-2FA1-4A9B-9280-47FA8DDCC409}" type="presOf" srcId="{7124156B-B13B-439E-BDA6-17D9F25DC315}" destId="{3F849B3B-BC95-4AEC-805B-2D47FE3455F6}" srcOrd="0" destOrd="0" presId="urn:microsoft.com/office/officeart/2005/8/layout/vList5"/>
    <dgm:cxn modelId="{046CFEC7-7A34-45BB-9887-F6F2D574D296}" srcId="{8F521596-0E93-4110-AD72-29AFFA34AF2D}" destId="{16BE3AC6-2CDE-471E-B5A9-51D4A243F06E}" srcOrd="1" destOrd="0" parTransId="{26212244-23F3-4F98-81E9-C6E0234C6503}" sibTransId="{6D6B1E1C-395F-4C72-AD69-C7CA44AA6117}"/>
    <dgm:cxn modelId="{669B96C9-CDC6-4CF0-8612-C1FFE605E56A}" srcId="{8F521596-0E93-4110-AD72-29AFFA34AF2D}" destId="{7124156B-B13B-439E-BDA6-17D9F25DC315}" srcOrd="2" destOrd="0" parTransId="{AA940367-D571-4218-8C1A-DAC5EA4D3F13}" sibTransId="{84A0D4A7-2108-4C16-A508-E17EE39FED83}"/>
    <dgm:cxn modelId="{D3288ACD-CB2A-46F8-BCF1-9683910883BF}" type="presOf" srcId="{6914C0E9-F070-44A1-B0F8-4D1499308726}" destId="{328D312A-669E-4A52-9482-5ACC707CF812}" srcOrd="0" destOrd="0" presId="urn:microsoft.com/office/officeart/2005/8/layout/vList5"/>
    <dgm:cxn modelId="{2A4F0DBE-90E2-4405-93E9-AC95893857D1}" type="presParOf" srcId="{2CE81B4F-E05D-445D-9CC1-4ADC33892B65}" destId="{CDAC32BE-DEE9-4DD4-B49B-068E38AF9CE1}" srcOrd="0" destOrd="0" presId="urn:microsoft.com/office/officeart/2005/8/layout/vList5"/>
    <dgm:cxn modelId="{CCD12414-FFB2-4394-AD79-B5D7BF432B0D}" type="presParOf" srcId="{CDAC32BE-DEE9-4DD4-B49B-068E38AF9CE1}" destId="{71970499-935C-43B4-8D3B-145588179C77}" srcOrd="0" destOrd="0" presId="urn:microsoft.com/office/officeart/2005/8/layout/vList5"/>
    <dgm:cxn modelId="{68262B68-A42C-4766-94E6-69694AA03304}" type="presParOf" srcId="{CDAC32BE-DEE9-4DD4-B49B-068E38AF9CE1}" destId="{328D312A-669E-4A52-9482-5ACC707CF812}" srcOrd="1" destOrd="0" presId="urn:microsoft.com/office/officeart/2005/8/layout/vList5"/>
    <dgm:cxn modelId="{402020AD-25F5-4B97-9DA3-407F37394631}" type="presParOf" srcId="{2CE81B4F-E05D-445D-9CC1-4ADC33892B65}" destId="{8FC7559B-587E-47A3-AC19-E9368AFF0CC8}" srcOrd="1" destOrd="0" presId="urn:microsoft.com/office/officeart/2005/8/layout/vList5"/>
    <dgm:cxn modelId="{5AEDBB1E-EFB2-494E-AC44-BA04FD45395B}" type="presParOf" srcId="{2CE81B4F-E05D-445D-9CC1-4ADC33892B65}" destId="{7650AB30-462D-4C9E-8CD7-113B5AAE42EE}" srcOrd="2" destOrd="0" presId="urn:microsoft.com/office/officeart/2005/8/layout/vList5"/>
    <dgm:cxn modelId="{398E271E-AD5E-40C8-92D5-1257D57397A3}" type="presParOf" srcId="{7650AB30-462D-4C9E-8CD7-113B5AAE42EE}" destId="{F9358187-C30A-4E00-BE99-C8F4F50F694F}" srcOrd="0" destOrd="0" presId="urn:microsoft.com/office/officeart/2005/8/layout/vList5"/>
    <dgm:cxn modelId="{F5D940FD-DD3F-4D6E-8DFB-F8B0599FEBAA}" type="presParOf" srcId="{7650AB30-462D-4C9E-8CD7-113B5AAE42EE}" destId="{8ACBA34C-C477-469C-9017-B50B8874BDDD}" srcOrd="1" destOrd="0" presId="urn:microsoft.com/office/officeart/2005/8/layout/vList5"/>
    <dgm:cxn modelId="{F6E66D94-94DB-435D-B4C9-BA5EF67B54A8}" type="presParOf" srcId="{2CE81B4F-E05D-445D-9CC1-4ADC33892B65}" destId="{5D1869F3-D181-4D24-9622-8D4278D56110}" srcOrd="3" destOrd="0" presId="urn:microsoft.com/office/officeart/2005/8/layout/vList5"/>
    <dgm:cxn modelId="{0761D3A9-0686-402A-ADFC-5B3C30F4B396}" type="presParOf" srcId="{2CE81B4F-E05D-445D-9CC1-4ADC33892B65}" destId="{B8B38704-797B-448A-B995-1BB6D2E181CF}" srcOrd="4" destOrd="0" presId="urn:microsoft.com/office/officeart/2005/8/layout/vList5"/>
    <dgm:cxn modelId="{E035DEB6-D1C8-473F-A674-E6FFA443FE31}" type="presParOf" srcId="{B8B38704-797B-448A-B995-1BB6D2E181CF}" destId="{3F849B3B-BC95-4AEC-805B-2D47FE3455F6}" srcOrd="0" destOrd="0" presId="urn:microsoft.com/office/officeart/2005/8/layout/vList5"/>
    <dgm:cxn modelId="{6CB634B0-BFEA-4831-AACB-0EAA2AEF514C}" type="presParOf" srcId="{B8B38704-797B-448A-B995-1BB6D2E181CF}" destId="{722392FA-5864-49F2-8CA2-52B5AA69997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3D5D93-C1F8-461E-9FF1-2D1808B3E441}"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542D6E61-F999-43D1-B55A-CEDDF4FEF58C}">
      <dgm:prSet/>
      <dgm:spPr>
        <a:solidFill>
          <a:srgbClr val="F49201"/>
        </a:solidFill>
      </dgm:spPr>
      <dgm:t>
        <a:bodyPr/>
        <a:lstStyle/>
        <a:p>
          <a:r>
            <a:rPr lang="en-CA"/>
            <a:t>Finally, what you enter into your source code is what you get</a:t>
          </a:r>
          <a:endParaRPr lang="en-US"/>
        </a:p>
      </dgm:t>
    </dgm:pt>
    <dgm:pt modelId="{1A7BEFC2-E169-4D2D-91E4-8D8391D3F185}" type="parTrans" cxnId="{6DA9F98E-C289-4881-9557-E9DEF5497C4E}">
      <dgm:prSet/>
      <dgm:spPr/>
      <dgm:t>
        <a:bodyPr/>
        <a:lstStyle/>
        <a:p>
          <a:endParaRPr lang="en-US"/>
        </a:p>
      </dgm:t>
    </dgm:pt>
    <dgm:pt modelId="{27A1B0DA-2845-48A0-8D1C-997E280861EE}" type="sibTrans" cxnId="{6DA9F98E-C289-4881-9557-E9DEF5497C4E}">
      <dgm:prSet/>
      <dgm:spPr/>
      <dgm:t>
        <a:bodyPr/>
        <a:lstStyle/>
        <a:p>
          <a:endParaRPr lang="en-US"/>
        </a:p>
      </dgm:t>
    </dgm:pt>
    <dgm:pt modelId="{D5587EAE-7778-402C-A348-CA55C91BC731}">
      <dgm:prSet/>
      <dgm:spPr>
        <a:solidFill>
          <a:srgbClr val="F49201">
            <a:alpha val="79000"/>
          </a:srgbClr>
        </a:solidFill>
      </dgm:spPr>
      <dgm:t>
        <a:bodyPr/>
        <a:lstStyle/>
        <a:p>
          <a:r>
            <a:rPr lang="en-CA"/>
            <a:t>Especially useful for Strings that contain HTML, XML and JSON</a:t>
          </a:r>
          <a:endParaRPr lang="en-US"/>
        </a:p>
      </dgm:t>
    </dgm:pt>
    <dgm:pt modelId="{CC2AE9B9-1C13-4086-A3E0-B5AA7DD800DE}" type="parTrans" cxnId="{1B5633C5-9C4B-4C5A-A8BF-0E5DDA010A3D}">
      <dgm:prSet/>
      <dgm:spPr/>
      <dgm:t>
        <a:bodyPr/>
        <a:lstStyle/>
        <a:p>
          <a:endParaRPr lang="en-US"/>
        </a:p>
      </dgm:t>
    </dgm:pt>
    <dgm:pt modelId="{D785BEE1-DFC3-470B-9556-6E562192FFE4}" type="sibTrans" cxnId="{1B5633C5-9C4B-4C5A-A8BF-0E5DDA010A3D}">
      <dgm:prSet/>
      <dgm:spPr/>
      <dgm:t>
        <a:bodyPr/>
        <a:lstStyle/>
        <a:p>
          <a:endParaRPr lang="en-US"/>
        </a:p>
      </dgm:t>
    </dgm:pt>
    <dgm:pt modelId="{74F22166-B6E9-4245-A84E-8E5E3E529B77}">
      <dgm:prSet/>
      <dgm:spPr>
        <a:solidFill>
          <a:srgbClr val="F49201">
            <a:alpha val="76000"/>
          </a:srgbClr>
        </a:solidFill>
      </dgm:spPr>
      <dgm:t>
        <a:bodyPr/>
        <a:lstStyle/>
        <a:p>
          <a:r>
            <a:rPr lang="en-CA"/>
            <a:t>Who doesn’t like writing three quotation marks in a row </a:t>
          </a:r>
          <a:endParaRPr lang="en-US"/>
        </a:p>
      </dgm:t>
    </dgm:pt>
    <dgm:pt modelId="{F1404BCD-36BA-43E2-B363-2428C56B98CE}" type="parTrans" cxnId="{BB48ADA8-0EFB-425E-8409-4F18BB67821D}">
      <dgm:prSet/>
      <dgm:spPr/>
      <dgm:t>
        <a:bodyPr/>
        <a:lstStyle/>
        <a:p>
          <a:endParaRPr lang="en-US"/>
        </a:p>
      </dgm:t>
    </dgm:pt>
    <dgm:pt modelId="{168274BD-F39A-41B6-A586-F675BD22B284}" type="sibTrans" cxnId="{BB48ADA8-0EFB-425E-8409-4F18BB67821D}">
      <dgm:prSet/>
      <dgm:spPr/>
      <dgm:t>
        <a:bodyPr/>
        <a:lstStyle/>
        <a:p>
          <a:endParaRPr lang="en-US"/>
        </a:p>
      </dgm:t>
    </dgm:pt>
    <dgm:pt modelId="{BFE518EC-2840-4D99-A158-72D896AFD114}">
      <dgm:prSet/>
      <dgm:spPr/>
      <dgm:t>
        <a:bodyPr/>
        <a:lstStyle/>
        <a:p>
          <a:r>
            <a:rPr lang="en-CA"/>
            <a:t>"""</a:t>
          </a:r>
          <a:endParaRPr lang="en-US"/>
        </a:p>
      </dgm:t>
    </dgm:pt>
    <dgm:pt modelId="{C28B47A6-0C71-4618-A877-BE44B5E2D971}" type="parTrans" cxnId="{F8DBB8B6-8DEA-479E-8C79-2510404CDB08}">
      <dgm:prSet/>
      <dgm:spPr/>
      <dgm:t>
        <a:bodyPr/>
        <a:lstStyle/>
        <a:p>
          <a:endParaRPr lang="en-US"/>
        </a:p>
      </dgm:t>
    </dgm:pt>
    <dgm:pt modelId="{23563F07-49D6-49D0-BCF0-F55121DC449D}" type="sibTrans" cxnId="{F8DBB8B6-8DEA-479E-8C79-2510404CDB08}">
      <dgm:prSet/>
      <dgm:spPr/>
      <dgm:t>
        <a:bodyPr/>
        <a:lstStyle/>
        <a:p>
          <a:endParaRPr lang="en-US"/>
        </a:p>
      </dgm:t>
    </dgm:pt>
    <dgm:pt modelId="{E26F6ED6-AA6A-4BD6-8AC2-26B00729CD47}">
      <dgm:prSet/>
      <dgm:spPr>
        <a:solidFill>
          <a:schemeClr val="bg1">
            <a:lumMod val="75000"/>
            <a:alpha val="79000"/>
          </a:schemeClr>
        </a:solidFill>
        <a:ln>
          <a:solidFill>
            <a:schemeClr val="accent2">
              <a:tint val="40000"/>
              <a:hueOff val="0"/>
              <a:satOff val="0"/>
              <a:lumOff val="0"/>
            </a:schemeClr>
          </a:solidFill>
        </a:ln>
      </dgm:spPr>
      <dgm:t>
        <a:bodyPr/>
        <a:lstStyle/>
        <a:p>
          <a:r>
            <a:rPr lang="en-CA"/>
            <a:t>"""</a:t>
          </a:r>
          <a:endParaRPr lang="en-US"/>
        </a:p>
      </dgm:t>
    </dgm:pt>
    <dgm:pt modelId="{97AAF106-FDEA-4AAF-BADA-8F8F7FDC5004}" type="sibTrans" cxnId="{6964C0B9-40C1-46E8-A0D8-4D701E9235BB}">
      <dgm:prSet/>
      <dgm:spPr/>
      <dgm:t>
        <a:bodyPr/>
        <a:lstStyle/>
        <a:p>
          <a:endParaRPr lang="en-US"/>
        </a:p>
      </dgm:t>
    </dgm:pt>
    <dgm:pt modelId="{28AB1DB9-5DEC-44A5-8236-7E2CABC7E299}" type="parTrans" cxnId="{6964C0B9-40C1-46E8-A0D8-4D701E9235BB}">
      <dgm:prSet/>
      <dgm:spPr/>
      <dgm:t>
        <a:bodyPr/>
        <a:lstStyle/>
        <a:p>
          <a:endParaRPr lang="en-US"/>
        </a:p>
      </dgm:t>
    </dgm:pt>
    <dgm:pt modelId="{A41B2552-0045-4ACB-A15D-2D61F3B0EA96}" type="pres">
      <dgm:prSet presAssocID="{863D5D93-C1F8-461E-9FF1-2D1808B3E441}" presName="Name0" presStyleCnt="0">
        <dgm:presLayoutVars>
          <dgm:dir/>
          <dgm:animLvl val="lvl"/>
          <dgm:resizeHandles val="exact"/>
        </dgm:presLayoutVars>
      </dgm:prSet>
      <dgm:spPr/>
    </dgm:pt>
    <dgm:pt modelId="{F1D606B6-4737-4D0B-BEFF-033198150409}" type="pres">
      <dgm:prSet presAssocID="{74F22166-B6E9-4245-A84E-8E5E3E529B77}" presName="boxAndChildren" presStyleCnt="0"/>
      <dgm:spPr/>
    </dgm:pt>
    <dgm:pt modelId="{D8EFDBD7-BB0D-460B-883A-4DC407E8CFB0}" type="pres">
      <dgm:prSet presAssocID="{74F22166-B6E9-4245-A84E-8E5E3E529B77}" presName="parentTextBox" presStyleLbl="node1" presStyleIdx="0" presStyleCnt="3"/>
      <dgm:spPr/>
    </dgm:pt>
    <dgm:pt modelId="{8C07FC29-FD6A-4EF9-8406-E22ED5426BF2}" type="pres">
      <dgm:prSet presAssocID="{74F22166-B6E9-4245-A84E-8E5E3E529B77}" presName="entireBox" presStyleLbl="node1" presStyleIdx="0" presStyleCnt="3" custScaleX="100000" custLinFactNeighborX="-283" custLinFactNeighborY="72"/>
      <dgm:spPr/>
    </dgm:pt>
    <dgm:pt modelId="{EF84B7D0-9255-4A13-8390-48480AEA5A77}" type="pres">
      <dgm:prSet presAssocID="{74F22166-B6E9-4245-A84E-8E5E3E529B77}" presName="descendantBox" presStyleCnt="0"/>
      <dgm:spPr/>
    </dgm:pt>
    <dgm:pt modelId="{31346748-F94C-486A-94BD-7921D3DB8999}" type="pres">
      <dgm:prSet presAssocID="{E26F6ED6-AA6A-4BD6-8AC2-26B00729CD47}" presName="childTextBox" presStyleLbl="fgAccFollowNode1" presStyleIdx="0" presStyleCnt="2" custLinFactY="2637" custLinFactNeighborY="100000">
        <dgm:presLayoutVars>
          <dgm:bulletEnabled val="1"/>
        </dgm:presLayoutVars>
      </dgm:prSet>
      <dgm:spPr/>
    </dgm:pt>
    <dgm:pt modelId="{9F4DAD46-6F39-46C2-90A1-9D1DDB2B2C07}" type="pres">
      <dgm:prSet presAssocID="{BFE518EC-2840-4D99-A158-72D896AFD114}" presName="childTextBox" presStyleLbl="fgAccFollowNode1" presStyleIdx="1" presStyleCnt="2">
        <dgm:presLayoutVars>
          <dgm:bulletEnabled val="1"/>
        </dgm:presLayoutVars>
      </dgm:prSet>
      <dgm:spPr/>
    </dgm:pt>
    <dgm:pt modelId="{7E76AE5E-05A9-487D-880A-07098640A290}" type="pres">
      <dgm:prSet presAssocID="{D785BEE1-DFC3-470B-9556-6E562192FFE4}" presName="sp" presStyleCnt="0"/>
      <dgm:spPr/>
    </dgm:pt>
    <dgm:pt modelId="{06BD2963-63D6-4410-8596-FB411171A29A}" type="pres">
      <dgm:prSet presAssocID="{D5587EAE-7778-402C-A348-CA55C91BC731}" presName="arrowAndChildren" presStyleCnt="0"/>
      <dgm:spPr/>
    </dgm:pt>
    <dgm:pt modelId="{784AEC82-14C5-499A-AD4A-7FFD0D76D638}" type="pres">
      <dgm:prSet presAssocID="{D5587EAE-7778-402C-A348-CA55C91BC731}" presName="parentTextArrow" presStyleLbl="node1" presStyleIdx="1" presStyleCnt="3" custScaleX="100000" custLinFactNeighborX="-283" custLinFactNeighborY="5727"/>
      <dgm:spPr/>
    </dgm:pt>
    <dgm:pt modelId="{B083F4B2-7E20-40B1-B5D3-FFD39072BE34}" type="pres">
      <dgm:prSet presAssocID="{27A1B0DA-2845-48A0-8D1C-997E280861EE}" presName="sp" presStyleCnt="0"/>
      <dgm:spPr/>
    </dgm:pt>
    <dgm:pt modelId="{375D6874-5680-448B-8251-12EB07D682D7}" type="pres">
      <dgm:prSet presAssocID="{542D6E61-F999-43D1-B55A-CEDDF4FEF58C}" presName="arrowAndChildren" presStyleCnt="0"/>
      <dgm:spPr/>
    </dgm:pt>
    <dgm:pt modelId="{D851ACAB-2DF2-4910-9018-5DF2AE632E9A}" type="pres">
      <dgm:prSet presAssocID="{542D6E61-F999-43D1-B55A-CEDDF4FEF58C}" presName="parentTextArrow" presStyleLbl="node1" presStyleIdx="2" presStyleCnt="3" custScaleX="100000" custLinFactNeighborX="-283" custLinFactNeighborY="5727"/>
      <dgm:spPr/>
    </dgm:pt>
  </dgm:ptLst>
  <dgm:cxnLst>
    <dgm:cxn modelId="{FC255B21-565C-43B1-8EB6-E01BD93C5EFB}" type="presOf" srcId="{D5587EAE-7778-402C-A348-CA55C91BC731}" destId="{784AEC82-14C5-499A-AD4A-7FFD0D76D638}" srcOrd="0" destOrd="0" presId="urn:microsoft.com/office/officeart/2005/8/layout/process4"/>
    <dgm:cxn modelId="{4799B33A-A14A-4287-A069-FD84346EC3B1}" type="presOf" srcId="{E26F6ED6-AA6A-4BD6-8AC2-26B00729CD47}" destId="{31346748-F94C-486A-94BD-7921D3DB8999}" srcOrd="0" destOrd="0" presId="urn:microsoft.com/office/officeart/2005/8/layout/process4"/>
    <dgm:cxn modelId="{3D33BD4F-E5FA-47F5-AEB4-CB2625B4913E}" type="presOf" srcId="{BFE518EC-2840-4D99-A158-72D896AFD114}" destId="{9F4DAD46-6F39-46C2-90A1-9D1DDB2B2C07}" srcOrd="0" destOrd="0" presId="urn:microsoft.com/office/officeart/2005/8/layout/process4"/>
    <dgm:cxn modelId="{DB0C6279-F993-47B9-8AD5-5695DB1D49FD}" type="presOf" srcId="{74F22166-B6E9-4245-A84E-8E5E3E529B77}" destId="{8C07FC29-FD6A-4EF9-8406-E22ED5426BF2}" srcOrd="1" destOrd="0" presId="urn:microsoft.com/office/officeart/2005/8/layout/process4"/>
    <dgm:cxn modelId="{A8C1357E-94B2-420F-8AEB-D8493B8B61FA}" type="presOf" srcId="{542D6E61-F999-43D1-B55A-CEDDF4FEF58C}" destId="{D851ACAB-2DF2-4910-9018-5DF2AE632E9A}" srcOrd="0" destOrd="0" presId="urn:microsoft.com/office/officeart/2005/8/layout/process4"/>
    <dgm:cxn modelId="{6DA9F98E-C289-4881-9557-E9DEF5497C4E}" srcId="{863D5D93-C1F8-461E-9FF1-2D1808B3E441}" destId="{542D6E61-F999-43D1-B55A-CEDDF4FEF58C}" srcOrd="0" destOrd="0" parTransId="{1A7BEFC2-E169-4D2D-91E4-8D8391D3F185}" sibTransId="{27A1B0DA-2845-48A0-8D1C-997E280861EE}"/>
    <dgm:cxn modelId="{91ECA7A2-2B8A-47A8-9324-CCB941426949}" type="presOf" srcId="{863D5D93-C1F8-461E-9FF1-2D1808B3E441}" destId="{A41B2552-0045-4ACB-A15D-2D61F3B0EA96}" srcOrd="0" destOrd="0" presId="urn:microsoft.com/office/officeart/2005/8/layout/process4"/>
    <dgm:cxn modelId="{BB48ADA8-0EFB-425E-8409-4F18BB67821D}" srcId="{863D5D93-C1F8-461E-9FF1-2D1808B3E441}" destId="{74F22166-B6E9-4245-A84E-8E5E3E529B77}" srcOrd="2" destOrd="0" parTransId="{F1404BCD-36BA-43E2-B363-2428C56B98CE}" sibTransId="{168274BD-F39A-41B6-A586-F675BD22B284}"/>
    <dgm:cxn modelId="{F8DBB8B6-8DEA-479E-8C79-2510404CDB08}" srcId="{74F22166-B6E9-4245-A84E-8E5E3E529B77}" destId="{BFE518EC-2840-4D99-A158-72D896AFD114}" srcOrd="1" destOrd="0" parTransId="{C28B47A6-0C71-4618-A877-BE44B5E2D971}" sibTransId="{23563F07-49D6-49D0-BCF0-F55121DC449D}"/>
    <dgm:cxn modelId="{6964C0B9-40C1-46E8-A0D8-4D701E9235BB}" srcId="{74F22166-B6E9-4245-A84E-8E5E3E529B77}" destId="{E26F6ED6-AA6A-4BD6-8AC2-26B00729CD47}" srcOrd="0" destOrd="0" parTransId="{28AB1DB9-5DEC-44A5-8236-7E2CABC7E299}" sibTransId="{97AAF106-FDEA-4AAF-BADA-8F8F7FDC5004}"/>
    <dgm:cxn modelId="{1B5633C5-9C4B-4C5A-A8BF-0E5DDA010A3D}" srcId="{863D5D93-C1F8-461E-9FF1-2D1808B3E441}" destId="{D5587EAE-7778-402C-A348-CA55C91BC731}" srcOrd="1" destOrd="0" parTransId="{CC2AE9B9-1C13-4086-A3E0-B5AA7DD800DE}" sibTransId="{D785BEE1-DFC3-470B-9556-6E562192FFE4}"/>
    <dgm:cxn modelId="{B403ECCD-9AE2-4FF5-BAD2-447D0D1B2FDC}" type="presOf" srcId="{74F22166-B6E9-4245-A84E-8E5E3E529B77}" destId="{D8EFDBD7-BB0D-460B-883A-4DC407E8CFB0}" srcOrd="0" destOrd="0" presId="urn:microsoft.com/office/officeart/2005/8/layout/process4"/>
    <dgm:cxn modelId="{7B18A8D4-802B-44FA-A2EA-0DB809CEDA7E}" type="presParOf" srcId="{A41B2552-0045-4ACB-A15D-2D61F3B0EA96}" destId="{F1D606B6-4737-4D0B-BEFF-033198150409}" srcOrd="0" destOrd="0" presId="urn:microsoft.com/office/officeart/2005/8/layout/process4"/>
    <dgm:cxn modelId="{3FA1A172-7539-42F7-871E-0960C8F965C6}" type="presParOf" srcId="{F1D606B6-4737-4D0B-BEFF-033198150409}" destId="{D8EFDBD7-BB0D-460B-883A-4DC407E8CFB0}" srcOrd="0" destOrd="0" presId="urn:microsoft.com/office/officeart/2005/8/layout/process4"/>
    <dgm:cxn modelId="{D08FAEAD-98BB-4CDF-BA00-8D046EB12A58}" type="presParOf" srcId="{F1D606B6-4737-4D0B-BEFF-033198150409}" destId="{8C07FC29-FD6A-4EF9-8406-E22ED5426BF2}" srcOrd="1" destOrd="0" presId="urn:microsoft.com/office/officeart/2005/8/layout/process4"/>
    <dgm:cxn modelId="{AF0F80D0-877D-4A32-B3D4-619BE33D5433}" type="presParOf" srcId="{F1D606B6-4737-4D0B-BEFF-033198150409}" destId="{EF84B7D0-9255-4A13-8390-48480AEA5A77}" srcOrd="2" destOrd="0" presId="urn:microsoft.com/office/officeart/2005/8/layout/process4"/>
    <dgm:cxn modelId="{27907DDD-D725-4647-82D0-91B8E835D81D}" type="presParOf" srcId="{EF84B7D0-9255-4A13-8390-48480AEA5A77}" destId="{31346748-F94C-486A-94BD-7921D3DB8999}" srcOrd="0" destOrd="0" presId="urn:microsoft.com/office/officeart/2005/8/layout/process4"/>
    <dgm:cxn modelId="{8F3496BB-4D59-4FC8-A53B-D68F0E67A910}" type="presParOf" srcId="{EF84B7D0-9255-4A13-8390-48480AEA5A77}" destId="{9F4DAD46-6F39-46C2-90A1-9D1DDB2B2C07}" srcOrd="1" destOrd="0" presId="urn:microsoft.com/office/officeart/2005/8/layout/process4"/>
    <dgm:cxn modelId="{42A74A11-32E9-4C3D-922A-FE7193078A41}" type="presParOf" srcId="{A41B2552-0045-4ACB-A15D-2D61F3B0EA96}" destId="{7E76AE5E-05A9-487D-880A-07098640A290}" srcOrd="1" destOrd="0" presId="urn:microsoft.com/office/officeart/2005/8/layout/process4"/>
    <dgm:cxn modelId="{5FD9C78B-F876-4DCB-8B17-B7FEF223B1F1}" type="presParOf" srcId="{A41B2552-0045-4ACB-A15D-2D61F3B0EA96}" destId="{06BD2963-63D6-4410-8596-FB411171A29A}" srcOrd="2" destOrd="0" presId="urn:microsoft.com/office/officeart/2005/8/layout/process4"/>
    <dgm:cxn modelId="{AAF77932-49F9-405E-9775-5630B19CF726}" type="presParOf" srcId="{06BD2963-63D6-4410-8596-FB411171A29A}" destId="{784AEC82-14C5-499A-AD4A-7FFD0D76D638}" srcOrd="0" destOrd="0" presId="urn:microsoft.com/office/officeart/2005/8/layout/process4"/>
    <dgm:cxn modelId="{4E5F61F5-4422-4F92-B528-4FF216728D52}" type="presParOf" srcId="{A41B2552-0045-4ACB-A15D-2D61F3B0EA96}" destId="{B083F4B2-7E20-40B1-B5D3-FFD39072BE34}" srcOrd="3" destOrd="0" presId="urn:microsoft.com/office/officeart/2005/8/layout/process4"/>
    <dgm:cxn modelId="{23E3FC85-2C7F-4C50-BB93-3AF09B1A4D62}" type="presParOf" srcId="{A41B2552-0045-4ACB-A15D-2D61F3B0EA96}" destId="{375D6874-5680-448B-8251-12EB07D682D7}" srcOrd="4" destOrd="0" presId="urn:microsoft.com/office/officeart/2005/8/layout/process4"/>
    <dgm:cxn modelId="{92BD0058-D05C-488C-8365-6CA172856548}" type="presParOf" srcId="{375D6874-5680-448B-8251-12EB07D682D7}" destId="{D851ACAB-2DF2-4910-9018-5DF2AE632E9A}"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1945E4-7700-4D3F-8EEA-4120547E8B5E}" type="doc">
      <dgm:prSet loTypeId="urn:microsoft.com/office/officeart/2005/8/layout/vList2" loCatId="list" qsTypeId="urn:microsoft.com/office/officeart/2005/8/quickstyle/simple4" qsCatId="simple" csTypeId="urn:microsoft.com/office/officeart/2005/8/colors/accent0_3" csCatId="mainScheme" phldr="1"/>
      <dgm:spPr/>
      <dgm:t>
        <a:bodyPr/>
        <a:lstStyle/>
        <a:p>
          <a:endParaRPr lang="en-US"/>
        </a:p>
      </dgm:t>
    </dgm:pt>
    <dgm:pt modelId="{CB5BD9C2-0A7F-400C-9958-137DD92CFCEB}">
      <dgm:prSet/>
      <dgm:spPr>
        <a:solidFill>
          <a:schemeClr val="tx1">
            <a:alpha val="10000"/>
          </a:schemeClr>
        </a:solidFill>
      </dgm:spPr>
      <dgm:t>
        <a:bodyPr/>
        <a:lstStyle/>
        <a:p>
          <a:r>
            <a:rPr lang="en-CA" dirty="0"/>
            <a:t>A switch that can be explained sensibly</a:t>
          </a:r>
          <a:endParaRPr lang="en-US" dirty="0"/>
        </a:p>
      </dgm:t>
    </dgm:pt>
    <dgm:pt modelId="{105F2D7F-B230-4847-9672-5A92772AA30D}" type="parTrans" cxnId="{E2CBABAD-16D6-4A2D-8E1A-00B7C63177BA}">
      <dgm:prSet/>
      <dgm:spPr/>
      <dgm:t>
        <a:bodyPr/>
        <a:lstStyle/>
        <a:p>
          <a:endParaRPr lang="en-US"/>
        </a:p>
      </dgm:t>
    </dgm:pt>
    <dgm:pt modelId="{F1D8D23B-CBAD-4FDE-9ED7-711B7F76D2B6}" type="sibTrans" cxnId="{E2CBABAD-16D6-4A2D-8E1A-00B7C63177BA}">
      <dgm:prSet/>
      <dgm:spPr/>
      <dgm:t>
        <a:bodyPr/>
        <a:lstStyle/>
        <a:p>
          <a:endParaRPr lang="en-US"/>
        </a:p>
      </dgm:t>
    </dgm:pt>
    <dgm:pt modelId="{B52AA3C2-6CA9-4D0C-9FB0-AB5168ABC1E2}">
      <dgm:prSet/>
      <dgm:spPr>
        <a:solidFill>
          <a:schemeClr val="tx1">
            <a:alpha val="19000"/>
          </a:schemeClr>
        </a:solidFill>
      </dgm:spPr>
      <dgm:t>
        <a:bodyPr/>
        <a:lstStyle/>
        <a:p>
          <a:r>
            <a:rPr lang="en-CA"/>
            <a:t>Reduction in duplication of code when used to set a value</a:t>
          </a:r>
          <a:endParaRPr lang="en-US" dirty="0"/>
        </a:p>
      </dgm:t>
    </dgm:pt>
    <dgm:pt modelId="{91D9C038-7367-4601-95B6-8D582D4C063C}" type="parTrans" cxnId="{A8F113BB-C7C7-49A1-8AFC-6538880024F9}">
      <dgm:prSet/>
      <dgm:spPr/>
      <dgm:t>
        <a:bodyPr/>
        <a:lstStyle/>
        <a:p>
          <a:endParaRPr lang="en-US"/>
        </a:p>
      </dgm:t>
    </dgm:pt>
    <dgm:pt modelId="{D78ECCAC-5C08-40EF-83CE-095A4FBF8F0C}" type="sibTrans" cxnId="{A8F113BB-C7C7-49A1-8AFC-6538880024F9}">
      <dgm:prSet/>
      <dgm:spPr/>
      <dgm:t>
        <a:bodyPr/>
        <a:lstStyle/>
        <a:p>
          <a:endParaRPr lang="en-US"/>
        </a:p>
      </dgm:t>
    </dgm:pt>
    <dgm:pt modelId="{426C622A-7D83-4815-8C91-A4CB3F468F69}">
      <dgm:prSet/>
      <dgm:spPr>
        <a:solidFill>
          <a:schemeClr val="tx1">
            <a:alpha val="30000"/>
          </a:schemeClr>
        </a:solidFill>
      </dgm:spPr>
      <dgm:t>
        <a:bodyPr/>
        <a:lstStyle/>
        <a:p>
          <a:r>
            <a:rPr lang="en-CA" dirty="0"/>
            <a:t>Switch expressions or switch rules</a:t>
          </a:r>
          <a:endParaRPr lang="en-US" dirty="0"/>
        </a:p>
      </dgm:t>
    </dgm:pt>
    <dgm:pt modelId="{63E8463C-7F3A-4916-91F7-7C10B4E6C3D2}" type="parTrans" cxnId="{E7A00554-8187-4A0C-8ED2-40DF2B4BAEEC}">
      <dgm:prSet/>
      <dgm:spPr/>
      <dgm:t>
        <a:bodyPr/>
        <a:lstStyle/>
        <a:p>
          <a:endParaRPr lang="en-US"/>
        </a:p>
      </dgm:t>
    </dgm:pt>
    <dgm:pt modelId="{BD505E8C-5FDF-4488-A6E3-BC84F040DD02}" type="sibTrans" cxnId="{E7A00554-8187-4A0C-8ED2-40DF2B4BAEEC}">
      <dgm:prSet/>
      <dgm:spPr/>
      <dgm:t>
        <a:bodyPr/>
        <a:lstStyle/>
        <a:p>
          <a:endParaRPr lang="en-US"/>
        </a:p>
      </dgm:t>
    </dgm:pt>
    <dgm:pt modelId="{53AE94F9-E8D2-4CE2-A07B-09202A3099C0}">
      <dgm:prSet/>
      <dgm:spPr>
        <a:solidFill>
          <a:schemeClr val="tx1">
            <a:alpha val="40000"/>
          </a:schemeClr>
        </a:solidFill>
      </dgm:spPr>
      <dgm:t>
        <a:bodyPr/>
        <a:lstStyle/>
        <a:p>
          <a:r>
            <a:rPr lang="en-CA" dirty="0"/>
            <a:t>The end of break, all cases terminate!</a:t>
          </a:r>
          <a:endParaRPr lang="en-US" dirty="0"/>
        </a:p>
      </dgm:t>
    </dgm:pt>
    <dgm:pt modelId="{55A00C9E-D45D-455B-9EB6-B4FAA956E052}" type="parTrans" cxnId="{B00EC99A-D23E-404D-9CDD-391C5B9AF76F}">
      <dgm:prSet/>
      <dgm:spPr/>
      <dgm:t>
        <a:bodyPr/>
        <a:lstStyle/>
        <a:p>
          <a:endParaRPr lang="en-US"/>
        </a:p>
      </dgm:t>
    </dgm:pt>
    <dgm:pt modelId="{B5B5782B-0137-405F-9FA4-9BCACB16A367}" type="sibTrans" cxnId="{B00EC99A-D23E-404D-9CDD-391C5B9AF76F}">
      <dgm:prSet/>
      <dgm:spPr/>
      <dgm:t>
        <a:bodyPr/>
        <a:lstStyle/>
        <a:p>
          <a:endParaRPr lang="en-US"/>
        </a:p>
      </dgm:t>
    </dgm:pt>
    <dgm:pt modelId="{B206078C-CB45-4E18-8DF6-2AFA8A61647D}">
      <dgm:prSet/>
      <dgm:spPr/>
      <dgm:t>
        <a:bodyPr/>
        <a:lstStyle/>
        <a:p>
          <a:endParaRPr lang="en-US" dirty="0"/>
        </a:p>
      </dgm:t>
    </dgm:pt>
    <dgm:pt modelId="{2DDACD9C-12A1-43EF-B577-9D0EFF3FD7BE}" type="parTrans" cxnId="{E15ABE37-EA54-4ED8-9EE6-0BC4E7BC17E2}">
      <dgm:prSet/>
      <dgm:spPr/>
      <dgm:t>
        <a:bodyPr/>
        <a:lstStyle/>
        <a:p>
          <a:endParaRPr lang="en-US"/>
        </a:p>
      </dgm:t>
    </dgm:pt>
    <dgm:pt modelId="{030E2406-4953-4C2D-ADA1-E6D7B2F97575}" type="sibTrans" cxnId="{E15ABE37-EA54-4ED8-9EE6-0BC4E7BC17E2}">
      <dgm:prSet/>
      <dgm:spPr/>
      <dgm:t>
        <a:bodyPr/>
        <a:lstStyle/>
        <a:p>
          <a:endParaRPr lang="en-US"/>
        </a:p>
      </dgm:t>
    </dgm:pt>
    <dgm:pt modelId="{AF49CAA1-9112-432B-B411-6FB85B575A69}" type="pres">
      <dgm:prSet presAssocID="{901945E4-7700-4D3F-8EEA-4120547E8B5E}" presName="linear" presStyleCnt="0">
        <dgm:presLayoutVars>
          <dgm:animLvl val="lvl"/>
          <dgm:resizeHandles val="exact"/>
        </dgm:presLayoutVars>
      </dgm:prSet>
      <dgm:spPr/>
    </dgm:pt>
    <dgm:pt modelId="{B8F092E0-A577-4582-AF3F-286D4C3E1973}" type="pres">
      <dgm:prSet presAssocID="{CB5BD9C2-0A7F-400C-9958-137DD92CFCEB}" presName="parentText" presStyleLbl="node1" presStyleIdx="0" presStyleCnt="4">
        <dgm:presLayoutVars>
          <dgm:chMax val="0"/>
          <dgm:bulletEnabled val="1"/>
        </dgm:presLayoutVars>
      </dgm:prSet>
      <dgm:spPr/>
    </dgm:pt>
    <dgm:pt modelId="{A53D577D-D76A-4BB6-9E7F-E09B74F6C639}" type="pres">
      <dgm:prSet presAssocID="{F1D8D23B-CBAD-4FDE-9ED7-711B7F76D2B6}" presName="spacer" presStyleCnt="0"/>
      <dgm:spPr/>
    </dgm:pt>
    <dgm:pt modelId="{E68A6661-D918-4E58-AA9B-2BFDD66D9D82}" type="pres">
      <dgm:prSet presAssocID="{B52AA3C2-6CA9-4D0C-9FB0-AB5168ABC1E2}" presName="parentText" presStyleLbl="node1" presStyleIdx="1" presStyleCnt="4">
        <dgm:presLayoutVars>
          <dgm:chMax val="0"/>
          <dgm:bulletEnabled val="1"/>
        </dgm:presLayoutVars>
      </dgm:prSet>
      <dgm:spPr/>
    </dgm:pt>
    <dgm:pt modelId="{B1F8A68B-772C-4E24-B61A-5021147CE638}" type="pres">
      <dgm:prSet presAssocID="{D78ECCAC-5C08-40EF-83CE-095A4FBF8F0C}" presName="spacer" presStyleCnt="0"/>
      <dgm:spPr/>
    </dgm:pt>
    <dgm:pt modelId="{AE965355-D615-4629-9C53-E65C57783938}" type="pres">
      <dgm:prSet presAssocID="{426C622A-7D83-4815-8C91-A4CB3F468F69}" presName="parentText" presStyleLbl="node1" presStyleIdx="2" presStyleCnt="4">
        <dgm:presLayoutVars>
          <dgm:chMax val="0"/>
          <dgm:bulletEnabled val="1"/>
        </dgm:presLayoutVars>
      </dgm:prSet>
      <dgm:spPr/>
    </dgm:pt>
    <dgm:pt modelId="{0948F136-09F7-499F-BE19-366A90480A2E}" type="pres">
      <dgm:prSet presAssocID="{BD505E8C-5FDF-4488-A6E3-BC84F040DD02}" presName="spacer" presStyleCnt="0"/>
      <dgm:spPr/>
    </dgm:pt>
    <dgm:pt modelId="{384EB765-24AD-4F55-9689-8A11D58FCF45}" type="pres">
      <dgm:prSet presAssocID="{53AE94F9-E8D2-4CE2-A07B-09202A3099C0}" presName="parentText" presStyleLbl="node1" presStyleIdx="3" presStyleCnt="4">
        <dgm:presLayoutVars>
          <dgm:chMax val="0"/>
          <dgm:bulletEnabled val="1"/>
        </dgm:presLayoutVars>
      </dgm:prSet>
      <dgm:spPr/>
    </dgm:pt>
    <dgm:pt modelId="{55F8CFAC-21D8-4BA1-B343-0F74F1DEB792}" type="pres">
      <dgm:prSet presAssocID="{53AE94F9-E8D2-4CE2-A07B-09202A3099C0}" presName="childText" presStyleLbl="revTx" presStyleIdx="0" presStyleCnt="1">
        <dgm:presLayoutVars>
          <dgm:bulletEnabled val="1"/>
        </dgm:presLayoutVars>
      </dgm:prSet>
      <dgm:spPr/>
    </dgm:pt>
  </dgm:ptLst>
  <dgm:cxnLst>
    <dgm:cxn modelId="{E15ABE37-EA54-4ED8-9EE6-0BC4E7BC17E2}" srcId="{53AE94F9-E8D2-4CE2-A07B-09202A3099C0}" destId="{B206078C-CB45-4E18-8DF6-2AFA8A61647D}" srcOrd="0" destOrd="0" parTransId="{2DDACD9C-12A1-43EF-B577-9D0EFF3FD7BE}" sibTransId="{030E2406-4953-4C2D-ADA1-E6D7B2F97575}"/>
    <dgm:cxn modelId="{D1C75E42-5FCA-43A7-B173-C43B521CF940}" type="presOf" srcId="{901945E4-7700-4D3F-8EEA-4120547E8B5E}" destId="{AF49CAA1-9112-432B-B411-6FB85B575A69}" srcOrd="0" destOrd="0" presId="urn:microsoft.com/office/officeart/2005/8/layout/vList2"/>
    <dgm:cxn modelId="{E3EB4F4F-AE74-463F-8FA3-22CCBDC93BCA}" type="presOf" srcId="{B52AA3C2-6CA9-4D0C-9FB0-AB5168ABC1E2}" destId="{E68A6661-D918-4E58-AA9B-2BFDD66D9D82}" srcOrd="0" destOrd="0" presId="urn:microsoft.com/office/officeart/2005/8/layout/vList2"/>
    <dgm:cxn modelId="{E7A00554-8187-4A0C-8ED2-40DF2B4BAEEC}" srcId="{901945E4-7700-4D3F-8EEA-4120547E8B5E}" destId="{426C622A-7D83-4815-8C91-A4CB3F468F69}" srcOrd="2" destOrd="0" parTransId="{63E8463C-7F3A-4916-91F7-7C10B4E6C3D2}" sibTransId="{BD505E8C-5FDF-4488-A6E3-BC84F040DD02}"/>
    <dgm:cxn modelId="{030C687D-F41E-42CE-ADBC-B810A1B7806D}" type="presOf" srcId="{CB5BD9C2-0A7F-400C-9958-137DD92CFCEB}" destId="{B8F092E0-A577-4582-AF3F-286D4C3E1973}" srcOrd="0" destOrd="0" presId="urn:microsoft.com/office/officeart/2005/8/layout/vList2"/>
    <dgm:cxn modelId="{DD72AD92-4D35-4FC2-8701-37CC3AEE5F4E}" type="presOf" srcId="{426C622A-7D83-4815-8C91-A4CB3F468F69}" destId="{AE965355-D615-4629-9C53-E65C57783938}" srcOrd="0" destOrd="0" presId="urn:microsoft.com/office/officeart/2005/8/layout/vList2"/>
    <dgm:cxn modelId="{B00EC99A-D23E-404D-9CDD-391C5B9AF76F}" srcId="{901945E4-7700-4D3F-8EEA-4120547E8B5E}" destId="{53AE94F9-E8D2-4CE2-A07B-09202A3099C0}" srcOrd="3" destOrd="0" parTransId="{55A00C9E-D45D-455B-9EB6-B4FAA956E052}" sibTransId="{B5B5782B-0137-405F-9FA4-9BCACB16A367}"/>
    <dgm:cxn modelId="{B61B62A0-984C-4E12-8871-42EDF70D4F3B}" type="presOf" srcId="{53AE94F9-E8D2-4CE2-A07B-09202A3099C0}" destId="{384EB765-24AD-4F55-9689-8A11D58FCF45}" srcOrd="0" destOrd="0" presId="urn:microsoft.com/office/officeart/2005/8/layout/vList2"/>
    <dgm:cxn modelId="{E2CBABAD-16D6-4A2D-8E1A-00B7C63177BA}" srcId="{901945E4-7700-4D3F-8EEA-4120547E8B5E}" destId="{CB5BD9C2-0A7F-400C-9958-137DD92CFCEB}" srcOrd="0" destOrd="0" parTransId="{105F2D7F-B230-4847-9672-5A92772AA30D}" sibTransId="{F1D8D23B-CBAD-4FDE-9ED7-711B7F76D2B6}"/>
    <dgm:cxn modelId="{A8F113BB-C7C7-49A1-8AFC-6538880024F9}" srcId="{901945E4-7700-4D3F-8EEA-4120547E8B5E}" destId="{B52AA3C2-6CA9-4D0C-9FB0-AB5168ABC1E2}" srcOrd="1" destOrd="0" parTransId="{91D9C038-7367-4601-95B6-8D582D4C063C}" sibTransId="{D78ECCAC-5C08-40EF-83CE-095A4FBF8F0C}"/>
    <dgm:cxn modelId="{E7EE15BC-CA2A-4974-B614-0CC4F2D3D36C}" type="presOf" srcId="{B206078C-CB45-4E18-8DF6-2AFA8A61647D}" destId="{55F8CFAC-21D8-4BA1-B343-0F74F1DEB792}" srcOrd="0" destOrd="0" presId="urn:microsoft.com/office/officeart/2005/8/layout/vList2"/>
    <dgm:cxn modelId="{D82B9072-09F1-41E6-9A7D-83111A8A6C7F}" type="presParOf" srcId="{AF49CAA1-9112-432B-B411-6FB85B575A69}" destId="{B8F092E0-A577-4582-AF3F-286D4C3E1973}" srcOrd="0" destOrd="0" presId="urn:microsoft.com/office/officeart/2005/8/layout/vList2"/>
    <dgm:cxn modelId="{C241856F-61CB-4B2C-97F8-FA4718A2ED84}" type="presParOf" srcId="{AF49CAA1-9112-432B-B411-6FB85B575A69}" destId="{A53D577D-D76A-4BB6-9E7F-E09B74F6C639}" srcOrd="1" destOrd="0" presId="urn:microsoft.com/office/officeart/2005/8/layout/vList2"/>
    <dgm:cxn modelId="{D9A8678D-79C2-4AA8-9CA9-F18119714357}" type="presParOf" srcId="{AF49CAA1-9112-432B-B411-6FB85B575A69}" destId="{E68A6661-D918-4E58-AA9B-2BFDD66D9D82}" srcOrd="2" destOrd="0" presId="urn:microsoft.com/office/officeart/2005/8/layout/vList2"/>
    <dgm:cxn modelId="{63A40515-96BD-4D86-8CDB-6E14978516E1}" type="presParOf" srcId="{AF49CAA1-9112-432B-B411-6FB85B575A69}" destId="{B1F8A68B-772C-4E24-B61A-5021147CE638}" srcOrd="3" destOrd="0" presId="urn:microsoft.com/office/officeart/2005/8/layout/vList2"/>
    <dgm:cxn modelId="{3661D2DD-71C1-4E82-819F-B797287CC660}" type="presParOf" srcId="{AF49CAA1-9112-432B-B411-6FB85B575A69}" destId="{AE965355-D615-4629-9C53-E65C57783938}" srcOrd="4" destOrd="0" presId="urn:microsoft.com/office/officeart/2005/8/layout/vList2"/>
    <dgm:cxn modelId="{449FA8C0-59C1-424A-BBEC-FD220D2B9692}" type="presParOf" srcId="{AF49CAA1-9112-432B-B411-6FB85B575A69}" destId="{0948F136-09F7-499F-BE19-366A90480A2E}" srcOrd="5" destOrd="0" presId="urn:microsoft.com/office/officeart/2005/8/layout/vList2"/>
    <dgm:cxn modelId="{3D0494E1-681A-46F2-99A2-A466E7B33F5C}" type="presParOf" srcId="{AF49CAA1-9112-432B-B411-6FB85B575A69}" destId="{384EB765-24AD-4F55-9689-8A11D58FCF45}" srcOrd="6" destOrd="0" presId="urn:microsoft.com/office/officeart/2005/8/layout/vList2"/>
    <dgm:cxn modelId="{76A8920B-F4E2-4F93-B690-3DF5331249B3}" type="presParOf" srcId="{AF49CAA1-9112-432B-B411-6FB85B575A69}" destId="{55F8CFAC-21D8-4BA1-B343-0F74F1DEB792}"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B34B08E-C60D-4C3F-BF8F-84B7304D79C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5EFC6F4-EAE4-4B33-9AEE-78747E45DAB3}">
      <dgm:prSet/>
      <dgm:spPr>
        <a:solidFill>
          <a:srgbClr val="F49201"/>
        </a:solidFill>
        <a:ln>
          <a:noFill/>
        </a:ln>
      </dgm:spPr>
      <dgm:t>
        <a:bodyPr/>
        <a:lstStyle/>
        <a:p>
          <a:pPr>
            <a:lnSpc>
              <a:spcPct val="100000"/>
            </a:lnSpc>
          </a:pPr>
          <a:r>
            <a:rPr lang="en-CA" dirty="0"/>
            <a:t>Data objects are known for boilerplate code:</a:t>
          </a:r>
          <a:endParaRPr lang="en-US" dirty="0"/>
        </a:p>
      </dgm:t>
    </dgm:pt>
    <dgm:pt modelId="{208F0F02-F1B9-4E44-A3E7-280B06C6B960}" type="parTrans" cxnId="{AD4C9FB3-B5E1-47BD-A25E-60979F4FD0BA}">
      <dgm:prSet/>
      <dgm:spPr/>
      <dgm:t>
        <a:bodyPr/>
        <a:lstStyle/>
        <a:p>
          <a:endParaRPr lang="en-US"/>
        </a:p>
      </dgm:t>
    </dgm:pt>
    <dgm:pt modelId="{EF0FDCDB-FF75-4F04-B0B3-91120B7B7221}" type="sibTrans" cxnId="{AD4C9FB3-B5E1-47BD-A25E-60979F4FD0BA}">
      <dgm:prSet/>
      <dgm:spPr/>
      <dgm:t>
        <a:bodyPr/>
        <a:lstStyle/>
        <a:p>
          <a:endParaRPr lang="en-US"/>
        </a:p>
      </dgm:t>
    </dgm:pt>
    <dgm:pt modelId="{602DE4BB-34C6-43A9-BBE1-A2E9F6D86308}">
      <dgm:prSet custT="1"/>
      <dgm:spPr/>
      <dgm:t>
        <a:bodyPr/>
        <a:lstStyle/>
        <a:p>
          <a:pPr>
            <a:lnSpc>
              <a:spcPct val="100000"/>
            </a:lnSpc>
          </a:pPr>
          <a:r>
            <a:rPr lang="en-CA" sz="2000" dirty="0"/>
            <a:t>Initializing constructors, setters, getters, equals, </a:t>
          </a:r>
          <a:r>
            <a:rPr lang="en-CA" sz="2000" dirty="0" err="1"/>
            <a:t>hashCode</a:t>
          </a:r>
          <a:r>
            <a:rPr lang="en-CA" sz="2000" dirty="0"/>
            <a:t>, and </a:t>
          </a:r>
          <a:r>
            <a:rPr lang="en-CA" sz="2000" dirty="0" err="1"/>
            <a:t>toString</a:t>
          </a:r>
          <a:endParaRPr lang="en-US" sz="2000" dirty="0"/>
        </a:p>
      </dgm:t>
    </dgm:pt>
    <dgm:pt modelId="{8FD54A6C-43E0-4912-B005-9B95D4F25B5D}" type="parTrans" cxnId="{E47C1F60-7E64-4F01-A23E-A64212C73BC2}">
      <dgm:prSet/>
      <dgm:spPr/>
      <dgm:t>
        <a:bodyPr/>
        <a:lstStyle/>
        <a:p>
          <a:endParaRPr lang="en-US"/>
        </a:p>
      </dgm:t>
    </dgm:pt>
    <dgm:pt modelId="{184F95A9-5644-4DAC-B8C3-E721D84B14D4}" type="sibTrans" cxnId="{E47C1F60-7E64-4F01-A23E-A64212C73BC2}">
      <dgm:prSet/>
      <dgm:spPr/>
      <dgm:t>
        <a:bodyPr/>
        <a:lstStyle/>
        <a:p>
          <a:endParaRPr lang="en-US"/>
        </a:p>
      </dgm:t>
    </dgm:pt>
    <dgm:pt modelId="{CAB706EF-11B9-46B1-A8CF-FA90A886FAF8}">
      <dgm:prSet/>
      <dgm:spPr>
        <a:solidFill>
          <a:srgbClr val="F49201">
            <a:alpha val="90000"/>
          </a:srgbClr>
        </a:solidFill>
        <a:ln>
          <a:noFill/>
        </a:ln>
      </dgm:spPr>
      <dgm:t>
        <a:bodyPr/>
        <a:lstStyle/>
        <a:p>
          <a:pPr>
            <a:lnSpc>
              <a:spcPct val="100000"/>
            </a:lnSpc>
          </a:pPr>
          <a:r>
            <a:rPr lang="en-CA" dirty="0"/>
            <a:t>To the rescue is the immutable record</a:t>
          </a:r>
          <a:endParaRPr lang="en-US" dirty="0"/>
        </a:p>
      </dgm:t>
    </dgm:pt>
    <dgm:pt modelId="{6BA92645-636B-4A59-9293-9C933EF4E5D6}" type="parTrans" cxnId="{B8E4B448-F5CC-4472-8EB0-BD5DC4CF837D}">
      <dgm:prSet/>
      <dgm:spPr/>
      <dgm:t>
        <a:bodyPr/>
        <a:lstStyle/>
        <a:p>
          <a:endParaRPr lang="en-US"/>
        </a:p>
      </dgm:t>
    </dgm:pt>
    <dgm:pt modelId="{A44AE0DC-1D09-40FE-A89C-0752B78345C9}" type="sibTrans" cxnId="{B8E4B448-F5CC-4472-8EB0-BD5DC4CF837D}">
      <dgm:prSet/>
      <dgm:spPr/>
      <dgm:t>
        <a:bodyPr/>
        <a:lstStyle/>
        <a:p>
          <a:endParaRPr lang="en-US"/>
        </a:p>
      </dgm:t>
    </dgm:pt>
    <dgm:pt modelId="{405834FF-68A5-4074-8CD5-683211200007}">
      <dgm:prSet/>
      <dgm:spPr>
        <a:solidFill>
          <a:srgbClr val="F49201">
            <a:alpha val="80000"/>
          </a:srgbClr>
        </a:solidFill>
        <a:ln>
          <a:noFill/>
        </a:ln>
      </dgm:spPr>
      <dgm:t>
        <a:bodyPr/>
        <a:lstStyle/>
        <a:p>
          <a:pPr>
            <a:lnSpc>
              <a:spcPct val="100000"/>
            </a:lnSpc>
          </a:pPr>
          <a:r>
            <a:rPr lang="en-CA"/>
            <a:t>More than just a simplification of a bean</a:t>
          </a:r>
          <a:endParaRPr lang="en-US"/>
        </a:p>
      </dgm:t>
    </dgm:pt>
    <dgm:pt modelId="{830BF31C-E959-4BC3-A67A-AC102AEF9137}" type="parTrans" cxnId="{36072654-70D8-480F-BFB2-F1C7A6B3E7D1}">
      <dgm:prSet/>
      <dgm:spPr/>
      <dgm:t>
        <a:bodyPr/>
        <a:lstStyle/>
        <a:p>
          <a:endParaRPr lang="en-US"/>
        </a:p>
      </dgm:t>
    </dgm:pt>
    <dgm:pt modelId="{01596C86-B731-4E21-A993-C559AA2296BB}" type="sibTrans" cxnId="{36072654-70D8-480F-BFB2-F1C7A6B3E7D1}">
      <dgm:prSet/>
      <dgm:spPr/>
      <dgm:t>
        <a:bodyPr/>
        <a:lstStyle/>
        <a:p>
          <a:endParaRPr lang="en-US"/>
        </a:p>
      </dgm:t>
    </dgm:pt>
    <dgm:pt modelId="{71B80BBD-B8D5-480D-8769-9F33589C7D7A}">
      <dgm:prSet/>
      <dgm:spPr>
        <a:solidFill>
          <a:srgbClr val="F49201">
            <a:alpha val="70000"/>
          </a:srgbClr>
        </a:solidFill>
        <a:ln>
          <a:noFill/>
        </a:ln>
      </dgm:spPr>
      <dgm:t>
        <a:bodyPr/>
        <a:lstStyle/>
        <a:p>
          <a:pPr>
            <a:lnSpc>
              <a:spcPct val="100000"/>
            </a:lnSpc>
          </a:pPr>
          <a:r>
            <a:rPr lang="en-CA" dirty="0"/>
            <a:t>It’s the path to objects defaulting to immutability</a:t>
          </a:r>
          <a:endParaRPr lang="en-US" dirty="0"/>
        </a:p>
      </dgm:t>
    </dgm:pt>
    <dgm:pt modelId="{90D78A38-5600-4FAB-B407-43595DED417E}" type="parTrans" cxnId="{4AE4FD1C-1BC9-420A-AA93-46DCB4E5296C}">
      <dgm:prSet/>
      <dgm:spPr/>
      <dgm:t>
        <a:bodyPr/>
        <a:lstStyle/>
        <a:p>
          <a:endParaRPr lang="en-US"/>
        </a:p>
      </dgm:t>
    </dgm:pt>
    <dgm:pt modelId="{9CFA1DC6-A04F-418A-BCA9-2990015D76AA}" type="sibTrans" cxnId="{4AE4FD1C-1BC9-420A-AA93-46DCB4E5296C}">
      <dgm:prSet/>
      <dgm:spPr/>
      <dgm:t>
        <a:bodyPr/>
        <a:lstStyle/>
        <a:p>
          <a:endParaRPr lang="en-US"/>
        </a:p>
      </dgm:t>
    </dgm:pt>
    <dgm:pt modelId="{0A13F5E5-8A16-41C5-9AC5-E912EA97AED7}">
      <dgm:prSet/>
      <dgm:spPr>
        <a:solidFill>
          <a:srgbClr val="F49201">
            <a:alpha val="60000"/>
          </a:srgbClr>
        </a:solidFill>
      </dgm:spPr>
      <dgm:t>
        <a:bodyPr/>
        <a:lstStyle/>
        <a:p>
          <a:pPr>
            <a:lnSpc>
              <a:spcPct val="100000"/>
            </a:lnSpc>
          </a:pPr>
          <a:r>
            <a:rPr lang="en-CA" dirty="0"/>
            <a:t>And then there is the compact constructor	</a:t>
          </a:r>
          <a:endParaRPr lang="en-US" dirty="0"/>
        </a:p>
      </dgm:t>
    </dgm:pt>
    <dgm:pt modelId="{C36CF0A6-7B6D-44B8-8B75-B3A524AEA274}" type="parTrans" cxnId="{9BB0DFAB-6661-48B7-A2CC-336E91ECD06D}">
      <dgm:prSet/>
      <dgm:spPr/>
      <dgm:t>
        <a:bodyPr/>
        <a:lstStyle/>
        <a:p>
          <a:endParaRPr lang="en-US"/>
        </a:p>
      </dgm:t>
    </dgm:pt>
    <dgm:pt modelId="{7D1E09D2-9BF2-4E4F-B08B-B395AAB5C468}" type="sibTrans" cxnId="{9BB0DFAB-6661-48B7-A2CC-336E91ECD06D}">
      <dgm:prSet/>
      <dgm:spPr/>
      <dgm:t>
        <a:bodyPr/>
        <a:lstStyle/>
        <a:p>
          <a:endParaRPr lang="en-US"/>
        </a:p>
      </dgm:t>
    </dgm:pt>
    <dgm:pt modelId="{3D788622-005B-4C91-81CA-FA19420EDE28}">
      <dgm:prSet custT="1"/>
      <dgm:spPr/>
      <dgm:t>
        <a:bodyPr/>
        <a:lstStyle/>
        <a:p>
          <a:pPr>
            <a:lnSpc>
              <a:spcPct val="100000"/>
            </a:lnSpc>
          </a:pPr>
          <a:r>
            <a:rPr lang="en-CA" sz="2000" dirty="0"/>
            <a:t>Validating initial values without a separate constructor</a:t>
          </a:r>
          <a:endParaRPr lang="en-US" sz="2000" dirty="0"/>
        </a:p>
      </dgm:t>
    </dgm:pt>
    <dgm:pt modelId="{EF53F0C8-37EF-499F-B387-61E24FBEAC8E}" type="parTrans" cxnId="{B087A805-E80D-4282-B6B9-13306CA9C809}">
      <dgm:prSet/>
      <dgm:spPr/>
      <dgm:t>
        <a:bodyPr/>
        <a:lstStyle/>
        <a:p>
          <a:endParaRPr lang="en-US"/>
        </a:p>
      </dgm:t>
    </dgm:pt>
    <dgm:pt modelId="{BB3282B4-DC3D-4BEF-83D9-6370E4D371A4}" type="sibTrans" cxnId="{B087A805-E80D-4282-B6B9-13306CA9C809}">
      <dgm:prSet/>
      <dgm:spPr/>
      <dgm:t>
        <a:bodyPr/>
        <a:lstStyle/>
        <a:p>
          <a:endParaRPr lang="en-US"/>
        </a:p>
      </dgm:t>
    </dgm:pt>
    <dgm:pt modelId="{90FD8710-D1A0-4C1F-AF62-02AE6EC4FA84}" type="pres">
      <dgm:prSet presAssocID="{1B34B08E-C60D-4C3F-BF8F-84B7304D79C8}" presName="linear" presStyleCnt="0">
        <dgm:presLayoutVars>
          <dgm:animLvl val="lvl"/>
          <dgm:resizeHandles val="exact"/>
        </dgm:presLayoutVars>
      </dgm:prSet>
      <dgm:spPr/>
    </dgm:pt>
    <dgm:pt modelId="{353EFBF6-EB1F-4624-AC4F-2B47AAAB64F6}" type="pres">
      <dgm:prSet presAssocID="{05EFC6F4-EAE4-4B33-9AEE-78747E45DAB3}" presName="parentText" presStyleLbl="node1" presStyleIdx="0" presStyleCnt="5" custLinFactNeighborY="-44926">
        <dgm:presLayoutVars>
          <dgm:chMax val="0"/>
          <dgm:bulletEnabled val="1"/>
        </dgm:presLayoutVars>
      </dgm:prSet>
      <dgm:spPr/>
    </dgm:pt>
    <dgm:pt modelId="{7F976C01-1A8E-42B0-90A8-C9EF38168BFF}" type="pres">
      <dgm:prSet presAssocID="{05EFC6F4-EAE4-4B33-9AEE-78747E45DAB3}" presName="childText" presStyleLbl="revTx" presStyleIdx="0" presStyleCnt="2" custLinFactNeighborY="-37935">
        <dgm:presLayoutVars>
          <dgm:bulletEnabled val="1"/>
        </dgm:presLayoutVars>
      </dgm:prSet>
      <dgm:spPr/>
    </dgm:pt>
    <dgm:pt modelId="{86BD0C2D-08A5-424B-86E3-9A4832479032}" type="pres">
      <dgm:prSet presAssocID="{CAB706EF-11B9-46B1-A8CF-FA90A886FAF8}" presName="parentText" presStyleLbl="node1" presStyleIdx="1" presStyleCnt="5" custLinFactY="-7779" custLinFactNeighborY="-100000">
        <dgm:presLayoutVars>
          <dgm:chMax val="0"/>
          <dgm:bulletEnabled val="1"/>
        </dgm:presLayoutVars>
      </dgm:prSet>
      <dgm:spPr/>
    </dgm:pt>
    <dgm:pt modelId="{3F920931-D5A8-470E-860D-C6862F261922}" type="pres">
      <dgm:prSet presAssocID="{A44AE0DC-1D09-40FE-A89C-0752B78345C9}" presName="spacer" presStyleCnt="0"/>
      <dgm:spPr/>
    </dgm:pt>
    <dgm:pt modelId="{D29E8B74-D65E-4649-BC29-719C89E340C0}" type="pres">
      <dgm:prSet presAssocID="{405834FF-68A5-4074-8CD5-683211200007}" presName="parentText" presStyleLbl="node1" presStyleIdx="2" presStyleCnt="5">
        <dgm:presLayoutVars>
          <dgm:chMax val="0"/>
          <dgm:bulletEnabled val="1"/>
        </dgm:presLayoutVars>
      </dgm:prSet>
      <dgm:spPr/>
    </dgm:pt>
    <dgm:pt modelId="{028EB3D9-CE24-4CA3-9EC5-778B512AC4FE}" type="pres">
      <dgm:prSet presAssocID="{01596C86-B731-4E21-A993-C559AA2296BB}" presName="spacer" presStyleCnt="0"/>
      <dgm:spPr/>
    </dgm:pt>
    <dgm:pt modelId="{B718AD6F-98C8-46E1-B57F-CFF634528F64}" type="pres">
      <dgm:prSet presAssocID="{71B80BBD-B8D5-480D-8769-9F33589C7D7A}" presName="parentText" presStyleLbl="node1" presStyleIdx="3" presStyleCnt="5" custLinFactY="5069" custLinFactNeighborY="100000">
        <dgm:presLayoutVars>
          <dgm:chMax val="0"/>
          <dgm:bulletEnabled val="1"/>
        </dgm:presLayoutVars>
      </dgm:prSet>
      <dgm:spPr/>
    </dgm:pt>
    <dgm:pt modelId="{670694FC-1EF2-47D3-AB5E-CDA467214D86}" type="pres">
      <dgm:prSet presAssocID="{9CFA1DC6-A04F-418A-BCA9-2990015D76AA}" presName="spacer" presStyleCnt="0"/>
      <dgm:spPr/>
    </dgm:pt>
    <dgm:pt modelId="{9DAF1D9D-7B5B-4D7E-8B0F-579CA9D3302B}" type="pres">
      <dgm:prSet presAssocID="{0A13F5E5-8A16-41C5-9AC5-E912EA97AED7}" presName="parentText" presStyleLbl="node1" presStyleIdx="4" presStyleCnt="5" custLinFactNeighborY="46330">
        <dgm:presLayoutVars>
          <dgm:chMax val="0"/>
          <dgm:bulletEnabled val="1"/>
        </dgm:presLayoutVars>
      </dgm:prSet>
      <dgm:spPr/>
    </dgm:pt>
    <dgm:pt modelId="{F1422EAC-B4C3-4523-A4E6-853A06F96262}" type="pres">
      <dgm:prSet presAssocID="{0A13F5E5-8A16-41C5-9AC5-E912EA97AED7}" presName="childText" presStyleLbl="revTx" presStyleIdx="1" presStyleCnt="2" custLinFactNeighborY="54194">
        <dgm:presLayoutVars>
          <dgm:bulletEnabled val="1"/>
        </dgm:presLayoutVars>
      </dgm:prSet>
      <dgm:spPr/>
    </dgm:pt>
  </dgm:ptLst>
  <dgm:cxnLst>
    <dgm:cxn modelId="{B087A805-E80D-4282-B6B9-13306CA9C809}" srcId="{0A13F5E5-8A16-41C5-9AC5-E912EA97AED7}" destId="{3D788622-005B-4C91-81CA-FA19420EDE28}" srcOrd="0" destOrd="0" parTransId="{EF53F0C8-37EF-499F-B387-61E24FBEAC8E}" sibTransId="{BB3282B4-DC3D-4BEF-83D9-6370E4D371A4}"/>
    <dgm:cxn modelId="{2096D20E-D368-4CC0-B312-A9F1FF9131BE}" type="presOf" srcId="{3D788622-005B-4C91-81CA-FA19420EDE28}" destId="{F1422EAC-B4C3-4523-A4E6-853A06F96262}" srcOrd="0" destOrd="0" presId="urn:microsoft.com/office/officeart/2005/8/layout/vList2"/>
    <dgm:cxn modelId="{4AE4FD1C-1BC9-420A-AA93-46DCB4E5296C}" srcId="{1B34B08E-C60D-4C3F-BF8F-84B7304D79C8}" destId="{71B80BBD-B8D5-480D-8769-9F33589C7D7A}" srcOrd="3" destOrd="0" parTransId="{90D78A38-5600-4FAB-B407-43595DED417E}" sibTransId="{9CFA1DC6-A04F-418A-BCA9-2990015D76AA}"/>
    <dgm:cxn modelId="{683B1231-2C57-4A42-A9D5-7CE8AEEA5752}" type="presOf" srcId="{71B80BBD-B8D5-480D-8769-9F33589C7D7A}" destId="{B718AD6F-98C8-46E1-B57F-CFF634528F64}" srcOrd="0" destOrd="0" presId="urn:microsoft.com/office/officeart/2005/8/layout/vList2"/>
    <dgm:cxn modelId="{6D611A35-0DAD-427D-A6AC-8BC911ED88FA}" type="presOf" srcId="{602DE4BB-34C6-43A9-BBE1-A2E9F6D86308}" destId="{7F976C01-1A8E-42B0-90A8-C9EF38168BFF}" srcOrd="0" destOrd="0" presId="urn:microsoft.com/office/officeart/2005/8/layout/vList2"/>
    <dgm:cxn modelId="{B8E4B448-F5CC-4472-8EB0-BD5DC4CF837D}" srcId="{1B34B08E-C60D-4C3F-BF8F-84B7304D79C8}" destId="{CAB706EF-11B9-46B1-A8CF-FA90A886FAF8}" srcOrd="1" destOrd="0" parTransId="{6BA92645-636B-4A59-9293-9C933EF4E5D6}" sibTransId="{A44AE0DC-1D09-40FE-A89C-0752B78345C9}"/>
    <dgm:cxn modelId="{36072654-70D8-480F-BFB2-F1C7A6B3E7D1}" srcId="{1B34B08E-C60D-4C3F-BF8F-84B7304D79C8}" destId="{405834FF-68A5-4074-8CD5-683211200007}" srcOrd="2" destOrd="0" parTransId="{830BF31C-E959-4BC3-A67A-AC102AEF9137}" sibTransId="{01596C86-B731-4E21-A993-C559AA2296BB}"/>
    <dgm:cxn modelId="{209A275E-66CE-49BA-8620-14F9E625F8D4}" type="presOf" srcId="{05EFC6F4-EAE4-4B33-9AEE-78747E45DAB3}" destId="{353EFBF6-EB1F-4624-AC4F-2B47AAAB64F6}" srcOrd="0" destOrd="0" presId="urn:microsoft.com/office/officeart/2005/8/layout/vList2"/>
    <dgm:cxn modelId="{E47C1F60-7E64-4F01-A23E-A64212C73BC2}" srcId="{05EFC6F4-EAE4-4B33-9AEE-78747E45DAB3}" destId="{602DE4BB-34C6-43A9-BBE1-A2E9F6D86308}" srcOrd="0" destOrd="0" parTransId="{8FD54A6C-43E0-4912-B005-9B95D4F25B5D}" sibTransId="{184F95A9-5644-4DAC-B8C3-E721D84B14D4}"/>
    <dgm:cxn modelId="{B551C086-AE3B-4C0C-9504-E6E743156188}" type="presOf" srcId="{1B34B08E-C60D-4C3F-BF8F-84B7304D79C8}" destId="{90FD8710-D1A0-4C1F-AF62-02AE6EC4FA84}" srcOrd="0" destOrd="0" presId="urn:microsoft.com/office/officeart/2005/8/layout/vList2"/>
    <dgm:cxn modelId="{8C20209A-69BF-4E40-86D9-1E4E8F0233F9}" type="presOf" srcId="{405834FF-68A5-4074-8CD5-683211200007}" destId="{D29E8B74-D65E-4649-BC29-719C89E340C0}" srcOrd="0" destOrd="0" presId="urn:microsoft.com/office/officeart/2005/8/layout/vList2"/>
    <dgm:cxn modelId="{9BB0DFAB-6661-48B7-A2CC-336E91ECD06D}" srcId="{1B34B08E-C60D-4C3F-BF8F-84B7304D79C8}" destId="{0A13F5E5-8A16-41C5-9AC5-E912EA97AED7}" srcOrd="4" destOrd="0" parTransId="{C36CF0A6-7B6D-44B8-8B75-B3A524AEA274}" sibTransId="{7D1E09D2-9BF2-4E4F-B08B-B395AAB5C468}"/>
    <dgm:cxn modelId="{AD4C9FB3-B5E1-47BD-A25E-60979F4FD0BA}" srcId="{1B34B08E-C60D-4C3F-BF8F-84B7304D79C8}" destId="{05EFC6F4-EAE4-4B33-9AEE-78747E45DAB3}" srcOrd="0" destOrd="0" parTransId="{208F0F02-F1B9-4E44-A3E7-280B06C6B960}" sibTransId="{EF0FDCDB-FF75-4F04-B0B3-91120B7B7221}"/>
    <dgm:cxn modelId="{5FE646D5-117A-429B-9D3C-05DE609E4F0E}" type="presOf" srcId="{0A13F5E5-8A16-41C5-9AC5-E912EA97AED7}" destId="{9DAF1D9D-7B5B-4D7E-8B0F-579CA9D3302B}" srcOrd="0" destOrd="0" presId="urn:microsoft.com/office/officeart/2005/8/layout/vList2"/>
    <dgm:cxn modelId="{69173FDB-E49B-48A4-A5F8-D4400F70654E}" type="presOf" srcId="{CAB706EF-11B9-46B1-A8CF-FA90A886FAF8}" destId="{86BD0C2D-08A5-424B-86E3-9A4832479032}" srcOrd="0" destOrd="0" presId="urn:microsoft.com/office/officeart/2005/8/layout/vList2"/>
    <dgm:cxn modelId="{D7C184D7-F12A-4C69-B29F-CF6135D14EF7}" type="presParOf" srcId="{90FD8710-D1A0-4C1F-AF62-02AE6EC4FA84}" destId="{353EFBF6-EB1F-4624-AC4F-2B47AAAB64F6}" srcOrd="0" destOrd="0" presId="urn:microsoft.com/office/officeart/2005/8/layout/vList2"/>
    <dgm:cxn modelId="{8A9F38F1-5E1B-4F54-824C-67AEA75D73A7}" type="presParOf" srcId="{90FD8710-D1A0-4C1F-AF62-02AE6EC4FA84}" destId="{7F976C01-1A8E-42B0-90A8-C9EF38168BFF}" srcOrd="1" destOrd="0" presId="urn:microsoft.com/office/officeart/2005/8/layout/vList2"/>
    <dgm:cxn modelId="{07F5C014-405F-4646-9137-A2416FE8E802}" type="presParOf" srcId="{90FD8710-D1A0-4C1F-AF62-02AE6EC4FA84}" destId="{86BD0C2D-08A5-424B-86E3-9A4832479032}" srcOrd="2" destOrd="0" presId="urn:microsoft.com/office/officeart/2005/8/layout/vList2"/>
    <dgm:cxn modelId="{378A21A3-D19C-4532-B1ED-F7F11037953C}" type="presParOf" srcId="{90FD8710-D1A0-4C1F-AF62-02AE6EC4FA84}" destId="{3F920931-D5A8-470E-860D-C6862F261922}" srcOrd="3" destOrd="0" presId="urn:microsoft.com/office/officeart/2005/8/layout/vList2"/>
    <dgm:cxn modelId="{D03DA882-FA0F-4FFF-BFBD-055F29FAC3DC}" type="presParOf" srcId="{90FD8710-D1A0-4C1F-AF62-02AE6EC4FA84}" destId="{D29E8B74-D65E-4649-BC29-719C89E340C0}" srcOrd="4" destOrd="0" presId="urn:microsoft.com/office/officeart/2005/8/layout/vList2"/>
    <dgm:cxn modelId="{5F2CBE06-C913-43FB-BBD5-1DA196CFE3D9}" type="presParOf" srcId="{90FD8710-D1A0-4C1F-AF62-02AE6EC4FA84}" destId="{028EB3D9-CE24-4CA3-9EC5-778B512AC4FE}" srcOrd="5" destOrd="0" presId="urn:microsoft.com/office/officeart/2005/8/layout/vList2"/>
    <dgm:cxn modelId="{3B9F9D14-5A8C-4A86-BB4D-A6597F4EE4EE}" type="presParOf" srcId="{90FD8710-D1A0-4C1F-AF62-02AE6EC4FA84}" destId="{B718AD6F-98C8-46E1-B57F-CFF634528F64}" srcOrd="6" destOrd="0" presId="urn:microsoft.com/office/officeart/2005/8/layout/vList2"/>
    <dgm:cxn modelId="{B4C9125B-E9F3-4F17-BD48-E314FB86923E}" type="presParOf" srcId="{90FD8710-D1A0-4C1F-AF62-02AE6EC4FA84}" destId="{670694FC-1EF2-47D3-AB5E-CDA467214D86}" srcOrd="7" destOrd="0" presId="urn:microsoft.com/office/officeart/2005/8/layout/vList2"/>
    <dgm:cxn modelId="{3F06E8D3-C391-4376-978D-5C4A032746C5}" type="presParOf" srcId="{90FD8710-D1A0-4C1F-AF62-02AE6EC4FA84}" destId="{9DAF1D9D-7B5B-4D7E-8B0F-579CA9D3302B}" srcOrd="8" destOrd="0" presId="urn:microsoft.com/office/officeart/2005/8/layout/vList2"/>
    <dgm:cxn modelId="{DDDC580C-816A-4E4E-AA6E-1F622F014D73}" type="presParOf" srcId="{90FD8710-D1A0-4C1F-AF62-02AE6EC4FA84}" destId="{F1422EAC-B4C3-4523-A4E6-853A06F96262}"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2A386AC-9B4B-4485-B38B-254530BFB875}" type="doc">
      <dgm:prSet loTypeId="urn:microsoft.com/office/officeart/2008/layout/LinedList" loCatId="list" qsTypeId="urn:microsoft.com/office/officeart/2005/8/quickstyle/simple4" qsCatId="simple" csTypeId="urn:microsoft.com/office/officeart/2005/8/colors/colorful1" csCatId="colorful"/>
      <dgm:spPr/>
      <dgm:t>
        <a:bodyPr/>
        <a:lstStyle/>
        <a:p>
          <a:endParaRPr lang="en-US"/>
        </a:p>
      </dgm:t>
    </dgm:pt>
    <dgm:pt modelId="{84D0FBD4-19F8-4663-B79A-155A8D028711}">
      <dgm:prSet/>
      <dgm:spPr/>
      <dgm:t>
        <a:bodyPr/>
        <a:lstStyle/>
        <a:p>
          <a:r>
            <a:rPr lang="en-US" dirty="0"/>
            <a:t>JCP.org  </a:t>
          </a:r>
          <a:r>
            <a:rPr lang="en-US" u="sng" dirty="0">
              <a:hlinkClick xmlns:r="http://schemas.openxmlformats.org/officeDocument/2006/relationships" r:id="rId1"/>
            </a:rPr>
            <a:t>https://jcp.org/en/jsr/detail?id=381</a:t>
          </a:r>
          <a:endParaRPr lang="en-US" dirty="0"/>
        </a:p>
      </dgm:t>
    </dgm:pt>
    <dgm:pt modelId="{8CA4DE14-E7DC-497C-988E-3D8562CA544A}" type="parTrans" cxnId="{CE22C9E2-384D-4752-8345-C62A4517D996}">
      <dgm:prSet/>
      <dgm:spPr/>
      <dgm:t>
        <a:bodyPr/>
        <a:lstStyle/>
        <a:p>
          <a:endParaRPr lang="en-US"/>
        </a:p>
      </dgm:t>
    </dgm:pt>
    <dgm:pt modelId="{C4129D1E-54FF-4304-9942-68E466A37587}" type="sibTrans" cxnId="{CE22C9E2-384D-4752-8345-C62A4517D996}">
      <dgm:prSet/>
      <dgm:spPr/>
      <dgm:t>
        <a:bodyPr/>
        <a:lstStyle/>
        <a:p>
          <a:endParaRPr lang="en-US"/>
        </a:p>
      </dgm:t>
    </dgm:pt>
    <dgm:pt modelId="{45A3D5F4-7107-47A9-9AF3-23D46C200A24}">
      <dgm:prSet/>
      <dgm:spPr/>
      <dgm:t>
        <a:bodyPr/>
        <a:lstStyle/>
        <a:p>
          <a:r>
            <a:rPr lang="en-US"/>
            <a:t>JSR project on GitHub </a:t>
          </a:r>
          <a:r>
            <a:rPr lang="en-US" u="sng">
              <a:hlinkClick xmlns:r="http://schemas.openxmlformats.org/officeDocument/2006/relationships" r:id="rId2"/>
            </a:rPr>
            <a:t>github.com/JavaVisRec</a:t>
          </a:r>
          <a:endParaRPr lang="en-US"/>
        </a:p>
      </dgm:t>
    </dgm:pt>
    <dgm:pt modelId="{5DAD0D0C-ECFA-4154-BE22-B462CD00FCAD}" type="parTrans" cxnId="{E21FB39D-8004-4A84-80AF-8C9AB83B69A7}">
      <dgm:prSet/>
      <dgm:spPr/>
      <dgm:t>
        <a:bodyPr/>
        <a:lstStyle/>
        <a:p>
          <a:endParaRPr lang="en-US"/>
        </a:p>
      </dgm:t>
    </dgm:pt>
    <dgm:pt modelId="{4D4FE1E9-868B-4B5B-BC27-C4CF8689F095}" type="sibTrans" cxnId="{E21FB39D-8004-4A84-80AF-8C9AB83B69A7}">
      <dgm:prSet/>
      <dgm:spPr/>
      <dgm:t>
        <a:bodyPr/>
        <a:lstStyle/>
        <a:p>
          <a:endParaRPr lang="en-US"/>
        </a:p>
      </dgm:t>
    </dgm:pt>
    <dgm:pt modelId="{4D09FA31-F64A-4898-ACA5-E732256EE22F}">
      <dgm:prSet/>
      <dgm:spPr/>
      <dgm:t>
        <a:bodyPr/>
        <a:lstStyle/>
        <a:p>
          <a:r>
            <a:rPr lang="en-US"/>
            <a:t>API </a:t>
          </a:r>
          <a:r>
            <a:rPr lang="en-US" u="sng">
              <a:hlinkClick xmlns:r="http://schemas.openxmlformats.org/officeDocument/2006/relationships" r:id="rId3"/>
            </a:rPr>
            <a:t>github.com/JavaVisRec/visrec-api</a:t>
          </a:r>
          <a:r>
            <a:rPr lang="en-US"/>
            <a:t> </a:t>
          </a:r>
        </a:p>
      </dgm:t>
    </dgm:pt>
    <dgm:pt modelId="{35C9A86B-9986-486B-A7B2-65CB73420A39}" type="parTrans" cxnId="{4C995470-3370-4A4E-A5EA-9C5C5BEAE0B5}">
      <dgm:prSet/>
      <dgm:spPr/>
      <dgm:t>
        <a:bodyPr/>
        <a:lstStyle/>
        <a:p>
          <a:endParaRPr lang="en-US"/>
        </a:p>
      </dgm:t>
    </dgm:pt>
    <dgm:pt modelId="{59546605-FA88-4F04-8D2C-C253BF8A4F6F}" type="sibTrans" cxnId="{4C995470-3370-4A4E-A5EA-9C5C5BEAE0B5}">
      <dgm:prSet/>
      <dgm:spPr/>
      <dgm:t>
        <a:bodyPr/>
        <a:lstStyle/>
        <a:p>
          <a:endParaRPr lang="en-US"/>
        </a:p>
      </dgm:t>
    </dgm:pt>
    <dgm:pt modelId="{BAC6A4FE-3D37-4F23-A27B-37C3CFF72CAF}">
      <dgm:prSet/>
      <dgm:spPr/>
      <dgm:t>
        <a:bodyPr/>
        <a:lstStyle/>
        <a:p>
          <a:r>
            <a:rPr lang="en-US"/>
            <a:t>RI </a:t>
          </a:r>
          <a:r>
            <a:rPr lang="en-US" u="sng">
              <a:hlinkClick xmlns:r="http://schemas.openxmlformats.org/officeDocument/2006/relationships" r:id="rId4"/>
            </a:rPr>
            <a:t>github.com/JavaVisRec/visrec-ri</a:t>
          </a:r>
          <a:r>
            <a:rPr lang="en-US"/>
            <a:t> </a:t>
          </a:r>
        </a:p>
      </dgm:t>
    </dgm:pt>
    <dgm:pt modelId="{CE058682-F6CB-4AD1-987A-68D692F44072}" type="parTrans" cxnId="{C36A528D-7137-4F1E-AE92-056BC10D13CF}">
      <dgm:prSet/>
      <dgm:spPr/>
      <dgm:t>
        <a:bodyPr/>
        <a:lstStyle/>
        <a:p>
          <a:endParaRPr lang="en-US"/>
        </a:p>
      </dgm:t>
    </dgm:pt>
    <dgm:pt modelId="{8DCBE3D0-52A4-4674-9F23-EAAC0FDA4DE4}" type="sibTrans" cxnId="{C36A528D-7137-4F1E-AE92-056BC10D13CF}">
      <dgm:prSet/>
      <dgm:spPr/>
      <dgm:t>
        <a:bodyPr/>
        <a:lstStyle/>
        <a:p>
          <a:endParaRPr lang="en-US"/>
        </a:p>
      </dgm:t>
    </dgm:pt>
    <dgm:pt modelId="{E9383BA3-1E4F-4EE1-A411-982A6E320E92}">
      <dgm:prSet/>
      <dgm:spPr/>
      <dgm:t>
        <a:bodyPr/>
        <a:lstStyle/>
        <a:p>
          <a:r>
            <a:rPr lang="en-US"/>
            <a:t>Examples </a:t>
          </a:r>
          <a:r>
            <a:rPr lang="en-US" u="sng">
              <a:hlinkClick xmlns:r="http://schemas.openxmlformats.org/officeDocument/2006/relationships" r:id="rId5"/>
            </a:rPr>
            <a:t>github.com/JavaVisRec/jsr381-examples</a:t>
          </a:r>
          <a:endParaRPr lang="en-US"/>
        </a:p>
      </dgm:t>
    </dgm:pt>
    <dgm:pt modelId="{9F1DB345-8EF6-47A5-B0A8-18C247487C24}" type="parTrans" cxnId="{368D88F8-FAB3-4FCF-A4A1-D644F9C22C32}">
      <dgm:prSet/>
      <dgm:spPr/>
      <dgm:t>
        <a:bodyPr/>
        <a:lstStyle/>
        <a:p>
          <a:endParaRPr lang="en-US"/>
        </a:p>
      </dgm:t>
    </dgm:pt>
    <dgm:pt modelId="{B19BEE97-01AB-47CC-A2E9-DE97EA6141AE}" type="sibTrans" cxnId="{368D88F8-FAB3-4FCF-A4A1-D644F9C22C32}">
      <dgm:prSet/>
      <dgm:spPr/>
      <dgm:t>
        <a:bodyPr/>
        <a:lstStyle/>
        <a:p>
          <a:endParaRPr lang="en-US"/>
        </a:p>
      </dgm:t>
    </dgm:pt>
    <dgm:pt modelId="{2A7078C5-2C24-4483-BA73-2D1445176D98}">
      <dgm:prSet/>
      <dgm:spPr/>
      <dgm:t>
        <a:bodyPr/>
        <a:lstStyle/>
        <a:p>
          <a:r>
            <a:rPr lang="en-US"/>
            <a:t>Mailing list  </a:t>
          </a:r>
          <a:r>
            <a:rPr lang="en-US">
              <a:hlinkClick xmlns:r="http://schemas.openxmlformats.org/officeDocument/2006/relationships" r:id="rId6"/>
            </a:rPr>
            <a:t>visrec@groups.io</a:t>
          </a:r>
          <a:endParaRPr lang="en-US"/>
        </a:p>
      </dgm:t>
    </dgm:pt>
    <dgm:pt modelId="{CBE2EE8C-44EB-4771-8621-B2EAF813A346}" type="parTrans" cxnId="{9DF5A8ED-6BB2-480B-983B-E1A58F3C619E}">
      <dgm:prSet/>
      <dgm:spPr/>
      <dgm:t>
        <a:bodyPr/>
        <a:lstStyle/>
        <a:p>
          <a:endParaRPr lang="en-US"/>
        </a:p>
      </dgm:t>
    </dgm:pt>
    <dgm:pt modelId="{5CDB3E20-0CEF-4A95-8F8F-D809E5E79123}" type="sibTrans" cxnId="{9DF5A8ED-6BB2-480B-983B-E1A58F3C619E}">
      <dgm:prSet/>
      <dgm:spPr/>
      <dgm:t>
        <a:bodyPr/>
        <a:lstStyle/>
        <a:p>
          <a:endParaRPr lang="en-US"/>
        </a:p>
      </dgm:t>
    </dgm:pt>
    <dgm:pt modelId="{12AC7BB6-AF1F-4C7D-91B3-0754E0104131}" type="pres">
      <dgm:prSet presAssocID="{12A386AC-9B4B-4485-B38B-254530BFB875}" presName="vert0" presStyleCnt="0">
        <dgm:presLayoutVars>
          <dgm:dir/>
          <dgm:animOne val="branch"/>
          <dgm:animLvl val="lvl"/>
        </dgm:presLayoutVars>
      </dgm:prSet>
      <dgm:spPr/>
    </dgm:pt>
    <dgm:pt modelId="{E3F08F01-AA67-4688-A3CB-201983BF8635}" type="pres">
      <dgm:prSet presAssocID="{84D0FBD4-19F8-4663-B79A-155A8D028711}" presName="thickLine" presStyleLbl="alignNode1" presStyleIdx="0" presStyleCnt="6"/>
      <dgm:spPr/>
    </dgm:pt>
    <dgm:pt modelId="{3FB09C87-2EFE-4DF3-B3A1-79E9BE66D496}" type="pres">
      <dgm:prSet presAssocID="{84D0FBD4-19F8-4663-B79A-155A8D028711}" presName="horz1" presStyleCnt="0"/>
      <dgm:spPr/>
    </dgm:pt>
    <dgm:pt modelId="{13DBA11F-0891-4486-8106-58A6FDB7463C}" type="pres">
      <dgm:prSet presAssocID="{84D0FBD4-19F8-4663-B79A-155A8D028711}" presName="tx1" presStyleLbl="revTx" presStyleIdx="0" presStyleCnt="6"/>
      <dgm:spPr/>
    </dgm:pt>
    <dgm:pt modelId="{A9BA7F8E-0D94-4821-B093-B1634355BE3E}" type="pres">
      <dgm:prSet presAssocID="{84D0FBD4-19F8-4663-B79A-155A8D028711}" presName="vert1" presStyleCnt="0"/>
      <dgm:spPr/>
    </dgm:pt>
    <dgm:pt modelId="{7B79FB49-318F-489C-9AF8-0B7ACFD8FF97}" type="pres">
      <dgm:prSet presAssocID="{45A3D5F4-7107-47A9-9AF3-23D46C200A24}" presName="thickLine" presStyleLbl="alignNode1" presStyleIdx="1" presStyleCnt="6"/>
      <dgm:spPr/>
    </dgm:pt>
    <dgm:pt modelId="{6381F527-B0D6-4519-BFC6-FB2021FF099A}" type="pres">
      <dgm:prSet presAssocID="{45A3D5F4-7107-47A9-9AF3-23D46C200A24}" presName="horz1" presStyleCnt="0"/>
      <dgm:spPr/>
    </dgm:pt>
    <dgm:pt modelId="{0FFD3C4F-8005-459C-B1CE-8AFCA9019847}" type="pres">
      <dgm:prSet presAssocID="{45A3D5F4-7107-47A9-9AF3-23D46C200A24}" presName="tx1" presStyleLbl="revTx" presStyleIdx="1" presStyleCnt="6"/>
      <dgm:spPr/>
    </dgm:pt>
    <dgm:pt modelId="{1D0FC30D-AAA2-4E7A-8A47-881A3635B9D4}" type="pres">
      <dgm:prSet presAssocID="{45A3D5F4-7107-47A9-9AF3-23D46C200A24}" presName="vert1" presStyleCnt="0"/>
      <dgm:spPr/>
    </dgm:pt>
    <dgm:pt modelId="{85F1DD2F-1605-4410-A2FF-03A3A791968A}" type="pres">
      <dgm:prSet presAssocID="{4D09FA31-F64A-4898-ACA5-E732256EE22F}" presName="thickLine" presStyleLbl="alignNode1" presStyleIdx="2" presStyleCnt="6"/>
      <dgm:spPr/>
    </dgm:pt>
    <dgm:pt modelId="{828894EF-96F0-4728-B97D-BAA571AD757A}" type="pres">
      <dgm:prSet presAssocID="{4D09FA31-F64A-4898-ACA5-E732256EE22F}" presName="horz1" presStyleCnt="0"/>
      <dgm:spPr/>
    </dgm:pt>
    <dgm:pt modelId="{7CE847F3-508B-45DA-AB2B-C91C63514F49}" type="pres">
      <dgm:prSet presAssocID="{4D09FA31-F64A-4898-ACA5-E732256EE22F}" presName="tx1" presStyleLbl="revTx" presStyleIdx="2" presStyleCnt="6"/>
      <dgm:spPr/>
    </dgm:pt>
    <dgm:pt modelId="{EC17278E-550E-46B8-A8B0-BA42DCC1E11E}" type="pres">
      <dgm:prSet presAssocID="{4D09FA31-F64A-4898-ACA5-E732256EE22F}" presName="vert1" presStyleCnt="0"/>
      <dgm:spPr/>
    </dgm:pt>
    <dgm:pt modelId="{0FC1557C-8363-4D2E-904D-3B257BB01DCA}" type="pres">
      <dgm:prSet presAssocID="{BAC6A4FE-3D37-4F23-A27B-37C3CFF72CAF}" presName="thickLine" presStyleLbl="alignNode1" presStyleIdx="3" presStyleCnt="6"/>
      <dgm:spPr/>
    </dgm:pt>
    <dgm:pt modelId="{134659AD-A149-455B-9B13-B4FBF4857D29}" type="pres">
      <dgm:prSet presAssocID="{BAC6A4FE-3D37-4F23-A27B-37C3CFF72CAF}" presName="horz1" presStyleCnt="0"/>
      <dgm:spPr/>
    </dgm:pt>
    <dgm:pt modelId="{1DFAB24F-1971-4B0C-A458-6496EF4E9809}" type="pres">
      <dgm:prSet presAssocID="{BAC6A4FE-3D37-4F23-A27B-37C3CFF72CAF}" presName="tx1" presStyleLbl="revTx" presStyleIdx="3" presStyleCnt="6"/>
      <dgm:spPr/>
    </dgm:pt>
    <dgm:pt modelId="{D180144C-438D-4794-9837-2EB42431C175}" type="pres">
      <dgm:prSet presAssocID="{BAC6A4FE-3D37-4F23-A27B-37C3CFF72CAF}" presName="vert1" presStyleCnt="0"/>
      <dgm:spPr/>
    </dgm:pt>
    <dgm:pt modelId="{540138FF-4DBF-461C-B75C-75A894F384A4}" type="pres">
      <dgm:prSet presAssocID="{E9383BA3-1E4F-4EE1-A411-982A6E320E92}" presName="thickLine" presStyleLbl="alignNode1" presStyleIdx="4" presStyleCnt="6"/>
      <dgm:spPr/>
    </dgm:pt>
    <dgm:pt modelId="{EEA49040-BC3D-42A5-97B1-578FA8362EE0}" type="pres">
      <dgm:prSet presAssocID="{E9383BA3-1E4F-4EE1-A411-982A6E320E92}" presName="horz1" presStyleCnt="0"/>
      <dgm:spPr/>
    </dgm:pt>
    <dgm:pt modelId="{751B77BD-664F-4DB4-ABAB-04E745EA77A0}" type="pres">
      <dgm:prSet presAssocID="{E9383BA3-1E4F-4EE1-A411-982A6E320E92}" presName="tx1" presStyleLbl="revTx" presStyleIdx="4" presStyleCnt="6"/>
      <dgm:spPr/>
    </dgm:pt>
    <dgm:pt modelId="{8CA3DE9A-6D57-4F90-9CF4-A10AFDF4E879}" type="pres">
      <dgm:prSet presAssocID="{E9383BA3-1E4F-4EE1-A411-982A6E320E92}" presName="vert1" presStyleCnt="0"/>
      <dgm:spPr/>
    </dgm:pt>
    <dgm:pt modelId="{01DF7C13-FDF2-4516-BAE5-321EBB6B11E3}" type="pres">
      <dgm:prSet presAssocID="{2A7078C5-2C24-4483-BA73-2D1445176D98}" presName="thickLine" presStyleLbl="alignNode1" presStyleIdx="5" presStyleCnt="6"/>
      <dgm:spPr/>
    </dgm:pt>
    <dgm:pt modelId="{9AF65A02-C8E8-41B1-A4D4-BFC93559732E}" type="pres">
      <dgm:prSet presAssocID="{2A7078C5-2C24-4483-BA73-2D1445176D98}" presName="horz1" presStyleCnt="0"/>
      <dgm:spPr/>
    </dgm:pt>
    <dgm:pt modelId="{9DB9853E-B06F-4E87-8C73-29B028CD8AD1}" type="pres">
      <dgm:prSet presAssocID="{2A7078C5-2C24-4483-BA73-2D1445176D98}" presName="tx1" presStyleLbl="revTx" presStyleIdx="5" presStyleCnt="6"/>
      <dgm:spPr/>
    </dgm:pt>
    <dgm:pt modelId="{91395780-E7FA-475A-93E3-1B1F10907FA1}" type="pres">
      <dgm:prSet presAssocID="{2A7078C5-2C24-4483-BA73-2D1445176D98}" presName="vert1" presStyleCnt="0"/>
      <dgm:spPr/>
    </dgm:pt>
  </dgm:ptLst>
  <dgm:cxnLst>
    <dgm:cxn modelId="{F19C0425-6E68-41C0-9867-C327580D3054}" type="presOf" srcId="{BAC6A4FE-3D37-4F23-A27B-37C3CFF72CAF}" destId="{1DFAB24F-1971-4B0C-A458-6496EF4E9809}" srcOrd="0" destOrd="0" presId="urn:microsoft.com/office/officeart/2008/layout/LinedList"/>
    <dgm:cxn modelId="{A1159F2C-3DA7-4E70-8809-72C8CAC28395}" type="presOf" srcId="{12A386AC-9B4B-4485-B38B-254530BFB875}" destId="{12AC7BB6-AF1F-4C7D-91B3-0754E0104131}" srcOrd="0" destOrd="0" presId="urn:microsoft.com/office/officeart/2008/layout/LinedList"/>
    <dgm:cxn modelId="{1E2FBE57-EC22-4B2D-BE15-5E4938FA28F3}" type="presOf" srcId="{45A3D5F4-7107-47A9-9AF3-23D46C200A24}" destId="{0FFD3C4F-8005-459C-B1CE-8AFCA9019847}" srcOrd="0" destOrd="0" presId="urn:microsoft.com/office/officeart/2008/layout/LinedList"/>
    <dgm:cxn modelId="{4C995470-3370-4A4E-A5EA-9C5C5BEAE0B5}" srcId="{12A386AC-9B4B-4485-B38B-254530BFB875}" destId="{4D09FA31-F64A-4898-ACA5-E732256EE22F}" srcOrd="2" destOrd="0" parTransId="{35C9A86B-9986-486B-A7B2-65CB73420A39}" sibTransId="{59546605-FA88-4F04-8D2C-C253BF8A4F6F}"/>
    <dgm:cxn modelId="{02A19B7A-7A06-4D9E-B1A8-9F729358F91D}" type="presOf" srcId="{E9383BA3-1E4F-4EE1-A411-982A6E320E92}" destId="{751B77BD-664F-4DB4-ABAB-04E745EA77A0}" srcOrd="0" destOrd="0" presId="urn:microsoft.com/office/officeart/2008/layout/LinedList"/>
    <dgm:cxn modelId="{9CC73585-3DFE-45B2-9DA5-0F8D7088B580}" type="presOf" srcId="{2A7078C5-2C24-4483-BA73-2D1445176D98}" destId="{9DB9853E-B06F-4E87-8C73-29B028CD8AD1}" srcOrd="0" destOrd="0" presId="urn:microsoft.com/office/officeart/2008/layout/LinedList"/>
    <dgm:cxn modelId="{C36A528D-7137-4F1E-AE92-056BC10D13CF}" srcId="{12A386AC-9B4B-4485-B38B-254530BFB875}" destId="{BAC6A4FE-3D37-4F23-A27B-37C3CFF72CAF}" srcOrd="3" destOrd="0" parTransId="{CE058682-F6CB-4AD1-987A-68D692F44072}" sibTransId="{8DCBE3D0-52A4-4674-9F23-EAAC0FDA4DE4}"/>
    <dgm:cxn modelId="{E21FB39D-8004-4A84-80AF-8C9AB83B69A7}" srcId="{12A386AC-9B4B-4485-B38B-254530BFB875}" destId="{45A3D5F4-7107-47A9-9AF3-23D46C200A24}" srcOrd="1" destOrd="0" parTransId="{5DAD0D0C-ECFA-4154-BE22-B462CD00FCAD}" sibTransId="{4D4FE1E9-868B-4B5B-BC27-C4CF8689F095}"/>
    <dgm:cxn modelId="{3EA92EBD-A7A0-4606-951D-FA1D576B5163}" type="presOf" srcId="{84D0FBD4-19F8-4663-B79A-155A8D028711}" destId="{13DBA11F-0891-4486-8106-58A6FDB7463C}" srcOrd="0" destOrd="0" presId="urn:microsoft.com/office/officeart/2008/layout/LinedList"/>
    <dgm:cxn modelId="{CE22C9E2-384D-4752-8345-C62A4517D996}" srcId="{12A386AC-9B4B-4485-B38B-254530BFB875}" destId="{84D0FBD4-19F8-4663-B79A-155A8D028711}" srcOrd="0" destOrd="0" parTransId="{8CA4DE14-E7DC-497C-988E-3D8562CA544A}" sibTransId="{C4129D1E-54FF-4304-9942-68E466A37587}"/>
    <dgm:cxn modelId="{890C94E8-366F-4E4B-996F-9CEEC9AF6D2C}" type="presOf" srcId="{4D09FA31-F64A-4898-ACA5-E732256EE22F}" destId="{7CE847F3-508B-45DA-AB2B-C91C63514F49}" srcOrd="0" destOrd="0" presId="urn:microsoft.com/office/officeart/2008/layout/LinedList"/>
    <dgm:cxn modelId="{9DF5A8ED-6BB2-480B-983B-E1A58F3C619E}" srcId="{12A386AC-9B4B-4485-B38B-254530BFB875}" destId="{2A7078C5-2C24-4483-BA73-2D1445176D98}" srcOrd="5" destOrd="0" parTransId="{CBE2EE8C-44EB-4771-8621-B2EAF813A346}" sibTransId="{5CDB3E20-0CEF-4A95-8F8F-D809E5E79123}"/>
    <dgm:cxn modelId="{368D88F8-FAB3-4FCF-A4A1-D644F9C22C32}" srcId="{12A386AC-9B4B-4485-B38B-254530BFB875}" destId="{E9383BA3-1E4F-4EE1-A411-982A6E320E92}" srcOrd="4" destOrd="0" parTransId="{9F1DB345-8EF6-47A5-B0A8-18C247487C24}" sibTransId="{B19BEE97-01AB-47CC-A2E9-DE97EA6141AE}"/>
    <dgm:cxn modelId="{D5536CC9-F2A9-4806-8BE8-BA8561794121}" type="presParOf" srcId="{12AC7BB6-AF1F-4C7D-91B3-0754E0104131}" destId="{E3F08F01-AA67-4688-A3CB-201983BF8635}" srcOrd="0" destOrd="0" presId="urn:microsoft.com/office/officeart/2008/layout/LinedList"/>
    <dgm:cxn modelId="{462D34B7-3791-48A4-B906-8326F5F5581D}" type="presParOf" srcId="{12AC7BB6-AF1F-4C7D-91B3-0754E0104131}" destId="{3FB09C87-2EFE-4DF3-B3A1-79E9BE66D496}" srcOrd="1" destOrd="0" presId="urn:microsoft.com/office/officeart/2008/layout/LinedList"/>
    <dgm:cxn modelId="{4BC02A7C-5A97-46FE-8304-2052D87178C2}" type="presParOf" srcId="{3FB09C87-2EFE-4DF3-B3A1-79E9BE66D496}" destId="{13DBA11F-0891-4486-8106-58A6FDB7463C}" srcOrd="0" destOrd="0" presId="urn:microsoft.com/office/officeart/2008/layout/LinedList"/>
    <dgm:cxn modelId="{C4B98286-533E-42EE-88BF-15C62F28C1EA}" type="presParOf" srcId="{3FB09C87-2EFE-4DF3-B3A1-79E9BE66D496}" destId="{A9BA7F8E-0D94-4821-B093-B1634355BE3E}" srcOrd="1" destOrd="0" presId="urn:microsoft.com/office/officeart/2008/layout/LinedList"/>
    <dgm:cxn modelId="{5F2B51DA-BA35-43F0-A231-3D7DEA8E9E60}" type="presParOf" srcId="{12AC7BB6-AF1F-4C7D-91B3-0754E0104131}" destId="{7B79FB49-318F-489C-9AF8-0B7ACFD8FF97}" srcOrd="2" destOrd="0" presId="urn:microsoft.com/office/officeart/2008/layout/LinedList"/>
    <dgm:cxn modelId="{66FD60D5-6EC3-4536-A8C9-BFE2059193A2}" type="presParOf" srcId="{12AC7BB6-AF1F-4C7D-91B3-0754E0104131}" destId="{6381F527-B0D6-4519-BFC6-FB2021FF099A}" srcOrd="3" destOrd="0" presId="urn:microsoft.com/office/officeart/2008/layout/LinedList"/>
    <dgm:cxn modelId="{B3224082-8536-44E7-A787-900DE364A7E3}" type="presParOf" srcId="{6381F527-B0D6-4519-BFC6-FB2021FF099A}" destId="{0FFD3C4F-8005-459C-B1CE-8AFCA9019847}" srcOrd="0" destOrd="0" presId="urn:microsoft.com/office/officeart/2008/layout/LinedList"/>
    <dgm:cxn modelId="{4581EC98-0681-42D2-B4E2-9733A46B1402}" type="presParOf" srcId="{6381F527-B0D6-4519-BFC6-FB2021FF099A}" destId="{1D0FC30D-AAA2-4E7A-8A47-881A3635B9D4}" srcOrd="1" destOrd="0" presId="urn:microsoft.com/office/officeart/2008/layout/LinedList"/>
    <dgm:cxn modelId="{A1444363-6FCF-4707-A732-5392AC32F5DE}" type="presParOf" srcId="{12AC7BB6-AF1F-4C7D-91B3-0754E0104131}" destId="{85F1DD2F-1605-4410-A2FF-03A3A791968A}" srcOrd="4" destOrd="0" presId="urn:microsoft.com/office/officeart/2008/layout/LinedList"/>
    <dgm:cxn modelId="{140005F1-C042-4865-8F60-0A0E726DD34E}" type="presParOf" srcId="{12AC7BB6-AF1F-4C7D-91B3-0754E0104131}" destId="{828894EF-96F0-4728-B97D-BAA571AD757A}" srcOrd="5" destOrd="0" presId="urn:microsoft.com/office/officeart/2008/layout/LinedList"/>
    <dgm:cxn modelId="{4764F90A-D36A-461E-A37C-85B7994C7A99}" type="presParOf" srcId="{828894EF-96F0-4728-B97D-BAA571AD757A}" destId="{7CE847F3-508B-45DA-AB2B-C91C63514F49}" srcOrd="0" destOrd="0" presId="urn:microsoft.com/office/officeart/2008/layout/LinedList"/>
    <dgm:cxn modelId="{4457079C-4FD1-4122-B31C-5DBB85CCFDF0}" type="presParOf" srcId="{828894EF-96F0-4728-B97D-BAA571AD757A}" destId="{EC17278E-550E-46B8-A8B0-BA42DCC1E11E}" srcOrd="1" destOrd="0" presId="urn:microsoft.com/office/officeart/2008/layout/LinedList"/>
    <dgm:cxn modelId="{C82C8270-D82D-4BB7-91A1-E5EDD6A05E1E}" type="presParOf" srcId="{12AC7BB6-AF1F-4C7D-91B3-0754E0104131}" destId="{0FC1557C-8363-4D2E-904D-3B257BB01DCA}" srcOrd="6" destOrd="0" presId="urn:microsoft.com/office/officeart/2008/layout/LinedList"/>
    <dgm:cxn modelId="{E4360665-0B35-45CE-8C6D-2CB0C566E927}" type="presParOf" srcId="{12AC7BB6-AF1F-4C7D-91B3-0754E0104131}" destId="{134659AD-A149-455B-9B13-B4FBF4857D29}" srcOrd="7" destOrd="0" presId="urn:microsoft.com/office/officeart/2008/layout/LinedList"/>
    <dgm:cxn modelId="{9CA54BD0-63FA-446B-B91E-D5225CAF9AFC}" type="presParOf" srcId="{134659AD-A149-455B-9B13-B4FBF4857D29}" destId="{1DFAB24F-1971-4B0C-A458-6496EF4E9809}" srcOrd="0" destOrd="0" presId="urn:microsoft.com/office/officeart/2008/layout/LinedList"/>
    <dgm:cxn modelId="{63AEBA3D-EA8E-4536-B772-3F0B1387B0F4}" type="presParOf" srcId="{134659AD-A149-455B-9B13-B4FBF4857D29}" destId="{D180144C-438D-4794-9837-2EB42431C175}" srcOrd="1" destOrd="0" presId="urn:microsoft.com/office/officeart/2008/layout/LinedList"/>
    <dgm:cxn modelId="{B96A8646-1EF8-4A3C-8EF4-A02192C4E355}" type="presParOf" srcId="{12AC7BB6-AF1F-4C7D-91B3-0754E0104131}" destId="{540138FF-4DBF-461C-B75C-75A894F384A4}" srcOrd="8" destOrd="0" presId="urn:microsoft.com/office/officeart/2008/layout/LinedList"/>
    <dgm:cxn modelId="{8A76A263-05D8-4215-BBC8-2D2D1D29A1A0}" type="presParOf" srcId="{12AC7BB6-AF1F-4C7D-91B3-0754E0104131}" destId="{EEA49040-BC3D-42A5-97B1-578FA8362EE0}" srcOrd="9" destOrd="0" presId="urn:microsoft.com/office/officeart/2008/layout/LinedList"/>
    <dgm:cxn modelId="{1DCEBDB8-1DF8-4A72-BEC3-C241348372A8}" type="presParOf" srcId="{EEA49040-BC3D-42A5-97B1-578FA8362EE0}" destId="{751B77BD-664F-4DB4-ABAB-04E745EA77A0}" srcOrd="0" destOrd="0" presId="urn:microsoft.com/office/officeart/2008/layout/LinedList"/>
    <dgm:cxn modelId="{3304CE79-43FF-46DC-84F0-9527CB5981EB}" type="presParOf" srcId="{EEA49040-BC3D-42A5-97B1-578FA8362EE0}" destId="{8CA3DE9A-6D57-4F90-9CF4-A10AFDF4E879}" srcOrd="1" destOrd="0" presId="urn:microsoft.com/office/officeart/2008/layout/LinedList"/>
    <dgm:cxn modelId="{6E8D5604-6A2A-4A97-A579-082353D96DC0}" type="presParOf" srcId="{12AC7BB6-AF1F-4C7D-91B3-0754E0104131}" destId="{01DF7C13-FDF2-4516-BAE5-321EBB6B11E3}" srcOrd="10" destOrd="0" presId="urn:microsoft.com/office/officeart/2008/layout/LinedList"/>
    <dgm:cxn modelId="{F03DF983-D868-4330-8B1D-F6D451B171A3}" type="presParOf" srcId="{12AC7BB6-AF1F-4C7D-91B3-0754E0104131}" destId="{9AF65A02-C8E8-41B1-A4D4-BFC93559732E}" srcOrd="11" destOrd="0" presId="urn:microsoft.com/office/officeart/2008/layout/LinedList"/>
    <dgm:cxn modelId="{29AEEC17-5127-42B8-8ABD-323112893CA8}" type="presParOf" srcId="{9AF65A02-C8E8-41B1-A4D4-BFC93559732E}" destId="{9DB9853E-B06F-4E87-8C73-29B028CD8AD1}" srcOrd="0" destOrd="0" presId="urn:microsoft.com/office/officeart/2008/layout/LinedList"/>
    <dgm:cxn modelId="{EF123BB9-B8A9-46C1-ABB7-A3DFF2B79601}" type="presParOf" srcId="{9AF65A02-C8E8-41B1-A4D4-BFC93559732E}" destId="{91395780-E7FA-475A-93E3-1B1F10907FA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5CCDCC-FD20-4AE9-BE79-A5D5810EB20E}">
      <dsp:nvSpPr>
        <dsp:cNvPr id="0" name=""/>
        <dsp:cNvSpPr/>
      </dsp:nvSpPr>
      <dsp:spPr>
        <a:xfrm>
          <a:off x="770" y="996341"/>
          <a:ext cx="3003122" cy="1801873"/>
        </a:xfrm>
        <a:prstGeom prst="rect">
          <a:avLst/>
        </a:prstGeom>
        <a:solidFill>
          <a:srgbClr val="F4920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CA" sz="2400" kern="1200" dirty="0"/>
            <a:t>This presentation looks at enhancements to the Java language</a:t>
          </a:r>
          <a:endParaRPr lang="en-US" sz="2400" kern="1200" dirty="0"/>
        </a:p>
      </dsp:txBody>
      <dsp:txXfrm>
        <a:off x="770" y="996341"/>
        <a:ext cx="3003122" cy="1801873"/>
      </dsp:txXfrm>
    </dsp:sp>
    <dsp:sp modelId="{FA9FC9BB-7426-438F-89E2-A9B4865F8F3A}">
      <dsp:nvSpPr>
        <dsp:cNvPr id="0" name=""/>
        <dsp:cNvSpPr/>
      </dsp:nvSpPr>
      <dsp:spPr>
        <a:xfrm>
          <a:off x="3304204" y="996341"/>
          <a:ext cx="3003122" cy="1801873"/>
        </a:xfrm>
        <a:prstGeom prst="rect">
          <a:avLst/>
        </a:prstGeom>
        <a:solidFill>
          <a:srgbClr val="F49201">
            <a:alpha val="88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CA" sz="2400" kern="1200" dirty="0"/>
            <a:t>These enhancements help dispel some of the myths surrounding Java.</a:t>
          </a:r>
          <a:endParaRPr lang="en-US" sz="2400" kern="1200" dirty="0"/>
        </a:p>
      </dsp:txBody>
      <dsp:txXfrm>
        <a:off x="3304204" y="996341"/>
        <a:ext cx="3003122" cy="1801873"/>
      </dsp:txXfrm>
    </dsp:sp>
    <dsp:sp modelId="{F9B12F6D-A1D8-46E9-A95C-C5D90C0E82C6}">
      <dsp:nvSpPr>
        <dsp:cNvPr id="0" name=""/>
        <dsp:cNvSpPr/>
      </dsp:nvSpPr>
      <dsp:spPr>
        <a:xfrm>
          <a:off x="770" y="3098527"/>
          <a:ext cx="3003122" cy="1801873"/>
        </a:xfrm>
        <a:prstGeom prst="rect">
          <a:avLst/>
        </a:prstGeom>
        <a:solidFill>
          <a:srgbClr val="F49201">
            <a:alpha val="8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CA" sz="2400" kern="1200" dirty="0"/>
            <a:t>It is about why Java should be the language taught at all levels in schools today.</a:t>
          </a:r>
          <a:endParaRPr lang="en-US" sz="2400" kern="1200" dirty="0"/>
        </a:p>
      </dsp:txBody>
      <dsp:txXfrm>
        <a:off x="770" y="3098527"/>
        <a:ext cx="3003122" cy="1801873"/>
      </dsp:txXfrm>
    </dsp:sp>
    <dsp:sp modelId="{D4D77456-BAAC-4FA3-A394-A90384CBF9AC}">
      <dsp:nvSpPr>
        <dsp:cNvPr id="0" name=""/>
        <dsp:cNvSpPr/>
      </dsp:nvSpPr>
      <dsp:spPr>
        <a:xfrm>
          <a:off x="3304204" y="3098527"/>
          <a:ext cx="3003122" cy="1801873"/>
        </a:xfrm>
        <a:prstGeom prst="rect">
          <a:avLst/>
        </a:prstGeom>
        <a:solidFill>
          <a:srgbClr val="F49201">
            <a:alpha val="59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CA" sz="2400" kern="1200" dirty="0"/>
            <a:t>There is even a comparison of a program in Java and Python.</a:t>
          </a:r>
          <a:endParaRPr lang="en-US" sz="2400" kern="1200" dirty="0"/>
        </a:p>
      </dsp:txBody>
      <dsp:txXfrm>
        <a:off x="3304204" y="3098527"/>
        <a:ext cx="3003122" cy="18018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5ABD22-4AC1-4E2A-B131-CCC67A30EF07}">
      <dsp:nvSpPr>
        <dsp:cNvPr id="0" name=""/>
        <dsp:cNvSpPr/>
      </dsp:nvSpPr>
      <dsp:spPr>
        <a:xfrm>
          <a:off x="0" y="623"/>
          <a:ext cx="575092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6126E4-4563-49BE-9E0B-06A53A9C0857}">
      <dsp:nvSpPr>
        <dsp:cNvPr id="0" name=""/>
        <dsp:cNvSpPr/>
      </dsp:nvSpPr>
      <dsp:spPr>
        <a:xfrm>
          <a:off x="0" y="623"/>
          <a:ext cx="5750920"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kern="1200" dirty="0"/>
            <a:t>A tool for simplifying instruction.</a:t>
          </a:r>
          <a:endParaRPr lang="en-US" sz="2800" kern="1200" dirty="0"/>
        </a:p>
      </dsp:txBody>
      <dsp:txXfrm>
        <a:off x="0" y="623"/>
        <a:ext cx="5750920" cy="1020830"/>
      </dsp:txXfrm>
    </dsp:sp>
    <dsp:sp modelId="{9216A449-A885-44B4-ADD4-F0BDF7E7BFA0}">
      <dsp:nvSpPr>
        <dsp:cNvPr id="0" name=""/>
        <dsp:cNvSpPr/>
      </dsp:nvSpPr>
      <dsp:spPr>
        <a:xfrm>
          <a:off x="0" y="1021453"/>
          <a:ext cx="575092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4EEF23-6467-45C6-9527-F1E7A0B208B9}">
      <dsp:nvSpPr>
        <dsp:cNvPr id="0" name=""/>
        <dsp:cNvSpPr/>
      </dsp:nvSpPr>
      <dsp:spPr>
        <a:xfrm>
          <a:off x="0" y="1021453"/>
          <a:ext cx="5750920"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kern="1200" dirty="0"/>
            <a:t>Execution as you enter code and press return.</a:t>
          </a:r>
          <a:endParaRPr lang="en-US" sz="2800" kern="1200" dirty="0"/>
        </a:p>
      </dsp:txBody>
      <dsp:txXfrm>
        <a:off x="0" y="1021453"/>
        <a:ext cx="5750920" cy="1020830"/>
      </dsp:txXfrm>
    </dsp:sp>
    <dsp:sp modelId="{36D5C27A-0570-49F7-B839-331205C2A63D}">
      <dsp:nvSpPr>
        <dsp:cNvPr id="0" name=""/>
        <dsp:cNvSpPr/>
      </dsp:nvSpPr>
      <dsp:spPr>
        <a:xfrm>
          <a:off x="0" y="2042284"/>
          <a:ext cx="575092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DA1890-AC3E-4E8D-B38C-604B1C2E382A}">
      <dsp:nvSpPr>
        <dsp:cNvPr id="0" name=""/>
        <dsp:cNvSpPr/>
      </dsp:nvSpPr>
      <dsp:spPr>
        <a:xfrm>
          <a:off x="0" y="2042284"/>
          <a:ext cx="5750920"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kern="1200" dirty="0"/>
            <a:t>Immediate response line by line.</a:t>
          </a:r>
          <a:endParaRPr lang="en-US" sz="2800" kern="1200" dirty="0"/>
        </a:p>
      </dsp:txBody>
      <dsp:txXfrm>
        <a:off x="0" y="2042284"/>
        <a:ext cx="5750920" cy="1020830"/>
      </dsp:txXfrm>
    </dsp:sp>
    <dsp:sp modelId="{58996D5E-2D6E-459B-985B-3169FF2E7078}">
      <dsp:nvSpPr>
        <dsp:cNvPr id="0" name=""/>
        <dsp:cNvSpPr/>
      </dsp:nvSpPr>
      <dsp:spPr>
        <a:xfrm>
          <a:off x="0" y="3063115"/>
          <a:ext cx="575092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CF9693-1B56-44C7-8C22-E69B83792EEC}">
      <dsp:nvSpPr>
        <dsp:cNvPr id="0" name=""/>
        <dsp:cNvSpPr/>
      </dsp:nvSpPr>
      <dsp:spPr>
        <a:xfrm>
          <a:off x="0" y="3063115"/>
          <a:ext cx="5750920"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kern="1200" dirty="0"/>
            <a:t>You can also write entire methods first and then execute them.</a:t>
          </a:r>
          <a:endParaRPr lang="en-US" sz="2800" kern="1200" dirty="0"/>
        </a:p>
      </dsp:txBody>
      <dsp:txXfrm>
        <a:off x="0" y="3063115"/>
        <a:ext cx="5750920" cy="1020830"/>
      </dsp:txXfrm>
    </dsp:sp>
    <dsp:sp modelId="{B0835B5C-2AD9-41CA-AEAA-235B67E3C1D2}">
      <dsp:nvSpPr>
        <dsp:cNvPr id="0" name=""/>
        <dsp:cNvSpPr/>
      </dsp:nvSpPr>
      <dsp:spPr>
        <a:xfrm>
          <a:off x="0" y="4083946"/>
          <a:ext cx="575092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A67E0F-239A-45A6-8D86-F420ACBF7F72}">
      <dsp:nvSpPr>
        <dsp:cNvPr id="0" name=""/>
        <dsp:cNvSpPr/>
      </dsp:nvSpPr>
      <dsp:spPr>
        <a:xfrm>
          <a:off x="0" y="4083946"/>
          <a:ext cx="5750920"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CA" sz="2800" kern="1200" dirty="0"/>
            <a:t>Ideal in teaching Java one line at a time.</a:t>
          </a:r>
          <a:endParaRPr lang="en-US" sz="2800" kern="1200" dirty="0"/>
        </a:p>
      </dsp:txBody>
      <dsp:txXfrm>
        <a:off x="0" y="4083946"/>
        <a:ext cx="5750920"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D312A-669E-4A52-9482-5ACC707CF812}">
      <dsp:nvSpPr>
        <dsp:cNvPr id="0" name=""/>
        <dsp:cNvSpPr/>
      </dsp:nvSpPr>
      <dsp:spPr>
        <a:xfrm rot="5400000">
          <a:off x="6589693" y="-2661723"/>
          <a:ext cx="1121829" cy="6729984"/>
        </a:xfrm>
        <a:prstGeom prst="round2SameRect">
          <a:avLst/>
        </a:prstGeom>
        <a:solidFill>
          <a:srgbClr val="F49201">
            <a:alpha val="25000"/>
          </a:srgb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59055" rIns="118110" bIns="59055" numCol="1" spcCol="1270" anchor="ctr" anchorCtr="0">
          <a:noAutofit/>
        </a:bodyPr>
        <a:lstStyle/>
        <a:p>
          <a:pPr marL="285750" lvl="1" indent="-285750" algn="l" defTabSz="1377950">
            <a:lnSpc>
              <a:spcPct val="90000"/>
            </a:lnSpc>
            <a:spcBef>
              <a:spcPct val="0"/>
            </a:spcBef>
            <a:spcAft>
              <a:spcPct val="15000"/>
            </a:spcAft>
            <a:buChar char="•"/>
          </a:pPr>
          <a:r>
            <a:rPr lang="en-CA" sz="3100" kern="1200" dirty="0" err="1">
              <a:latin typeface="Consolas" panose="020B0609020204030204" pitchFamily="49" charset="0"/>
            </a:rPr>
            <a:t>MyClass</a:t>
          </a:r>
          <a:r>
            <a:rPr lang="en-CA" sz="3100" kern="1200" dirty="0">
              <a:latin typeface="Consolas" panose="020B0609020204030204" pitchFamily="49" charset="0"/>
            </a:rPr>
            <a:t> m = new </a:t>
          </a:r>
          <a:r>
            <a:rPr lang="en-CA" sz="3100" kern="1200" dirty="0" err="1">
              <a:latin typeface="Consolas" panose="020B0609020204030204" pitchFamily="49" charset="0"/>
            </a:rPr>
            <a:t>MyClass</a:t>
          </a:r>
          <a:r>
            <a:rPr lang="en-CA" sz="3100" kern="1200" dirty="0">
              <a:latin typeface="Consolas" panose="020B0609020204030204" pitchFamily="49" charset="0"/>
            </a:rPr>
            <a:t>();</a:t>
          </a:r>
          <a:endParaRPr lang="en-US" sz="3100" kern="1200" dirty="0">
            <a:latin typeface="Consolas" panose="020B0609020204030204" pitchFamily="49" charset="0"/>
          </a:endParaRPr>
        </a:p>
      </dsp:txBody>
      <dsp:txXfrm rot="-5400000">
        <a:off x="3785616" y="197117"/>
        <a:ext cx="6675221" cy="1012303"/>
      </dsp:txXfrm>
    </dsp:sp>
    <dsp:sp modelId="{71970499-935C-43B4-8D3B-145588179C77}">
      <dsp:nvSpPr>
        <dsp:cNvPr id="0" name=""/>
        <dsp:cNvSpPr/>
      </dsp:nvSpPr>
      <dsp:spPr>
        <a:xfrm>
          <a:off x="0" y="2124"/>
          <a:ext cx="3785616" cy="1402286"/>
        </a:xfrm>
        <a:prstGeom prst="roundRect">
          <a:avLst/>
        </a:prstGeom>
        <a:solidFill>
          <a:srgbClr val="F4920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CA" sz="2700" kern="1200"/>
            <a:t>No more:</a:t>
          </a:r>
          <a:endParaRPr lang="en-US" sz="2700" kern="1200"/>
        </a:p>
      </dsp:txBody>
      <dsp:txXfrm>
        <a:off x="68454" y="70578"/>
        <a:ext cx="3648708" cy="1265378"/>
      </dsp:txXfrm>
    </dsp:sp>
    <dsp:sp modelId="{8ACBA34C-C477-469C-9017-B50B8874BDDD}">
      <dsp:nvSpPr>
        <dsp:cNvPr id="0" name=""/>
        <dsp:cNvSpPr/>
      </dsp:nvSpPr>
      <dsp:spPr>
        <a:xfrm rot="5400000">
          <a:off x="6589693" y="-1189323"/>
          <a:ext cx="1121829" cy="6729984"/>
        </a:xfrm>
        <a:prstGeom prst="round2SameRect">
          <a:avLst/>
        </a:prstGeom>
        <a:solidFill>
          <a:srgbClr val="F49201">
            <a:alpha val="25000"/>
          </a:srgb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59055" rIns="118110" bIns="59055" numCol="1" spcCol="1270" anchor="ctr" anchorCtr="0">
          <a:noAutofit/>
        </a:bodyPr>
        <a:lstStyle/>
        <a:p>
          <a:pPr marL="285750" lvl="1" indent="-285750" algn="l" defTabSz="1377950">
            <a:lnSpc>
              <a:spcPct val="90000"/>
            </a:lnSpc>
            <a:spcBef>
              <a:spcPct val="0"/>
            </a:spcBef>
            <a:spcAft>
              <a:spcPct val="15000"/>
            </a:spcAft>
            <a:buChar char="•"/>
          </a:pPr>
          <a:r>
            <a:rPr lang="en-CA" sz="3100" kern="1200" dirty="0">
              <a:latin typeface="Consolas" panose="020B0609020204030204" pitchFamily="49" charset="0"/>
            </a:rPr>
            <a:t>var m = new </a:t>
          </a:r>
          <a:r>
            <a:rPr lang="en-CA" sz="3100" kern="1200" dirty="0" err="1">
              <a:latin typeface="Consolas" panose="020B0609020204030204" pitchFamily="49" charset="0"/>
            </a:rPr>
            <a:t>MyClass</a:t>
          </a:r>
          <a:r>
            <a:rPr lang="en-CA" sz="3100" kern="1200" dirty="0">
              <a:latin typeface="Consolas" panose="020B0609020204030204" pitchFamily="49" charset="0"/>
            </a:rPr>
            <a:t>();</a:t>
          </a:r>
          <a:endParaRPr lang="en-US" sz="3100" kern="1200" dirty="0">
            <a:latin typeface="Consolas" panose="020B0609020204030204" pitchFamily="49" charset="0"/>
          </a:endParaRPr>
        </a:p>
      </dsp:txBody>
      <dsp:txXfrm rot="-5400000">
        <a:off x="3785616" y="1669517"/>
        <a:ext cx="6675221" cy="1012303"/>
      </dsp:txXfrm>
    </dsp:sp>
    <dsp:sp modelId="{F9358187-C30A-4E00-BE99-C8F4F50F694F}">
      <dsp:nvSpPr>
        <dsp:cNvPr id="0" name=""/>
        <dsp:cNvSpPr/>
      </dsp:nvSpPr>
      <dsp:spPr>
        <a:xfrm>
          <a:off x="0" y="1474525"/>
          <a:ext cx="3785616" cy="1402286"/>
        </a:xfrm>
        <a:prstGeom prst="roundRect">
          <a:avLst/>
        </a:prstGeom>
        <a:solidFill>
          <a:srgbClr val="F49201">
            <a:alpha val="91000"/>
          </a:srgbClr>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CA" sz="2700" kern="1200"/>
            <a:t>It now becomes:</a:t>
          </a:r>
          <a:endParaRPr lang="en-US" sz="2700" kern="1200"/>
        </a:p>
      </dsp:txBody>
      <dsp:txXfrm>
        <a:off x="68454" y="1542979"/>
        <a:ext cx="3648708" cy="1265378"/>
      </dsp:txXfrm>
    </dsp:sp>
    <dsp:sp modelId="{722392FA-5864-49F2-8CA2-52B5AA699977}">
      <dsp:nvSpPr>
        <dsp:cNvPr id="0" name=""/>
        <dsp:cNvSpPr/>
      </dsp:nvSpPr>
      <dsp:spPr>
        <a:xfrm rot="5400000">
          <a:off x="6589693" y="283077"/>
          <a:ext cx="1121829" cy="6729984"/>
        </a:xfrm>
        <a:prstGeom prst="round2SameRect">
          <a:avLst/>
        </a:prstGeom>
        <a:solidFill>
          <a:srgbClr val="F49201">
            <a:alpha val="25000"/>
          </a:srgb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59055" rIns="118110" bIns="59055" numCol="1" spcCol="1270" anchor="ctr" anchorCtr="0">
          <a:noAutofit/>
        </a:bodyPr>
        <a:lstStyle/>
        <a:p>
          <a:pPr marL="285750" lvl="1" indent="-285750" algn="l" defTabSz="1377950">
            <a:lnSpc>
              <a:spcPct val="90000"/>
            </a:lnSpc>
            <a:spcBef>
              <a:spcPct val="0"/>
            </a:spcBef>
            <a:spcAft>
              <a:spcPct val="15000"/>
            </a:spcAft>
            <a:buChar char="•"/>
          </a:pPr>
          <a:r>
            <a:rPr lang="en-CA" sz="3100" kern="1200" dirty="0"/>
            <a:t>Will reduce the occurrence of the dreaded </a:t>
          </a:r>
          <a:r>
            <a:rPr lang="en-CA" sz="3100" kern="1200" dirty="0" err="1"/>
            <a:t>NullPointerException</a:t>
          </a:r>
          <a:endParaRPr lang="en-US" sz="3100" kern="1200" dirty="0"/>
        </a:p>
      </dsp:txBody>
      <dsp:txXfrm rot="-5400000">
        <a:off x="3785616" y="3141918"/>
        <a:ext cx="6675221" cy="1012303"/>
      </dsp:txXfrm>
    </dsp:sp>
    <dsp:sp modelId="{3F849B3B-BC95-4AEC-805B-2D47FE3455F6}">
      <dsp:nvSpPr>
        <dsp:cNvPr id="0" name=""/>
        <dsp:cNvSpPr/>
      </dsp:nvSpPr>
      <dsp:spPr>
        <a:xfrm>
          <a:off x="0" y="2946926"/>
          <a:ext cx="3785616" cy="1402286"/>
        </a:xfrm>
        <a:prstGeom prst="roundRect">
          <a:avLst/>
        </a:prstGeom>
        <a:solidFill>
          <a:srgbClr val="F49201">
            <a:alpha val="74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CA" sz="2700" kern="1200"/>
            <a:t>Encourages only creating objects with initialization</a:t>
          </a:r>
          <a:endParaRPr lang="en-US" sz="2700" kern="1200"/>
        </a:p>
      </dsp:txBody>
      <dsp:txXfrm>
        <a:off x="68454" y="3015380"/>
        <a:ext cx="3648708" cy="12653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07FC29-FD6A-4EF9-8406-E22ED5426BF2}">
      <dsp:nvSpPr>
        <dsp:cNvPr id="0" name=""/>
        <dsp:cNvSpPr/>
      </dsp:nvSpPr>
      <dsp:spPr>
        <a:xfrm>
          <a:off x="0" y="4439832"/>
          <a:ext cx="5659676" cy="1456910"/>
        </a:xfrm>
        <a:prstGeom prst="rect">
          <a:avLst/>
        </a:prstGeom>
        <a:solidFill>
          <a:srgbClr val="F49201">
            <a:alpha val="76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a:t>Who doesn’t like writing three quotation marks in a row </a:t>
          </a:r>
          <a:endParaRPr lang="en-US" sz="1800" kern="1200"/>
        </a:p>
      </dsp:txBody>
      <dsp:txXfrm>
        <a:off x="0" y="4439832"/>
        <a:ext cx="5659676" cy="786731"/>
      </dsp:txXfrm>
    </dsp:sp>
    <dsp:sp modelId="{31346748-F94C-486A-94BD-7921D3DB8999}">
      <dsp:nvSpPr>
        <dsp:cNvPr id="0" name=""/>
        <dsp:cNvSpPr/>
      </dsp:nvSpPr>
      <dsp:spPr>
        <a:xfrm>
          <a:off x="0" y="5226564"/>
          <a:ext cx="2829838" cy="670178"/>
        </a:xfrm>
        <a:prstGeom prst="rect">
          <a:avLst/>
        </a:prstGeom>
        <a:solidFill>
          <a:schemeClr val="bg1">
            <a:lumMod val="75000"/>
            <a:alpha val="79000"/>
          </a:schemeClr>
        </a:solidFill>
        <a:ln w="12700" cap="flat" cmpd="sng" algn="ctr">
          <a:solidFill>
            <a:schemeClr val="accent2">
              <a:tint val="40000"/>
              <a:hueOff val="0"/>
              <a:satOff val="0"/>
              <a:lum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4480" tIns="50800" rIns="284480" bIns="50800" numCol="1" spcCol="1270" anchor="ctr" anchorCtr="0">
          <a:noAutofit/>
        </a:bodyPr>
        <a:lstStyle/>
        <a:p>
          <a:pPr marL="0" lvl="0" indent="0" algn="ctr" defTabSz="1778000">
            <a:lnSpc>
              <a:spcPct val="90000"/>
            </a:lnSpc>
            <a:spcBef>
              <a:spcPct val="0"/>
            </a:spcBef>
            <a:spcAft>
              <a:spcPct val="35000"/>
            </a:spcAft>
            <a:buNone/>
          </a:pPr>
          <a:r>
            <a:rPr lang="en-CA" sz="4000" kern="1200"/>
            <a:t>"""</a:t>
          </a:r>
          <a:endParaRPr lang="en-US" sz="4000" kern="1200"/>
        </a:p>
      </dsp:txBody>
      <dsp:txXfrm>
        <a:off x="0" y="5226564"/>
        <a:ext cx="2829838" cy="670178"/>
      </dsp:txXfrm>
    </dsp:sp>
    <dsp:sp modelId="{9F4DAD46-6F39-46C2-90A1-9D1DDB2B2C07}">
      <dsp:nvSpPr>
        <dsp:cNvPr id="0" name=""/>
        <dsp:cNvSpPr/>
      </dsp:nvSpPr>
      <dsp:spPr>
        <a:xfrm>
          <a:off x="2829838" y="5196383"/>
          <a:ext cx="2829838" cy="670178"/>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4480" tIns="50800" rIns="284480" bIns="50800" numCol="1" spcCol="1270" anchor="ctr" anchorCtr="0">
          <a:noAutofit/>
        </a:bodyPr>
        <a:lstStyle/>
        <a:p>
          <a:pPr marL="0" lvl="0" indent="0" algn="ctr" defTabSz="1778000">
            <a:lnSpc>
              <a:spcPct val="90000"/>
            </a:lnSpc>
            <a:spcBef>
              <a:spcPct val="0"/>
            </a:spcBef>
            <a:spcAft>
              <a:spcPct val="35000"/>
            </a:spcAft>
            <a:buNone/>
          </a:pPr>
          <a:r>
            <a:rPr lang="en-CA" sz="4000" kern="1200"/>
            <a:t>"""</a:t>
          </a:r>
          <a:endParaRPr lang="en-US" sz="4000" kern="1200"/>
        </a:p>
      </dsp:txBody>
      <dsp:txXfrm>
        <a:off x="2829838" y="5196383"/>
        <a:ext cx="2829838" cy="670178"/>
      </dsp:txXfrm>
    </dsp:sp>
    <dsp:sp modelId="{784AEC82-14C5-499A-AD4A-7FFD0D76D638}">
      <dsp:nvSpPr>
        <dsp:cNvPr id="0" name=""/>
        <dsp:cNvSpPr/>
      </dsp:nvSpPr>
      <dsp:spPr>
        <a:xfrm rot="10800000">
          <a:off x="0" y="2348242"/>
          <a:ext cx="5659676" cy="2240727"/>
        </a:xfrm>
        <a:prstGeom prst="upArrowCallout">
          <a:avLst/>
        </a:prstGeom>
        <a:solidFill>
          <a:srgbClr val="F49201">
            <a:alpha val="79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a:t>Especially useful for Strings that contain HTML, XML and JSON</a:t>
          </a:r>
          <a:endParaRPr lang="en-US" sz="1800" kern="1200"/>
        </a:p>
      </dsp:txBody>
      <dsp:txXfrm rot="10800000">
        <a:off x="0" y="2348242"/>
        <a:ext cx="5659676" cy="1455957"/>
      </dsp:txXfrm>
    </dsp:sp>
    <dsp:sp modelId="{D851ACAB-2DF2-4910-9018-5DF2AE632E9A}">
      <dsp:nvSpPr>
        <dsp:cNvPr id="0" name=""/>
        <dsp:cNvSpPr/>
      </dsp:nvSpPr>
      <dsp:spPr>
        <a:xfrm rot="10800000">
          <a:off x="0" y="129368"/>
          <a:ext cx="5659676" cy="2240727"/>
        </a:xfrm>
        <a:prstGeom prst="upArrowCallout">
          <a:avLst/>
        </a:prstGeom>
        <a:solidFill>
          <a:srgbClr val="F4920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a:t>Finally, what you enter into your source code is what you get</a:t>
          </a:r>
          <a:endParaRPr lang="en-US" sz="1800" kern="1200"/>
        </a:p>
      </dsp:txBody>
      <dsp:txXfrm rot="10800000">
        <a:off x="0" y="129368"/>
        <a:ext cx="5659676" cy="14559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F092E0-A577-4582-AF3F-286D4C3E1973}">
      <dsp:nvSpPr>
        <dsp:cNvPr id="0" name=""/>
        <dsp:cNvSpPr/>
      </dsp:nvSpPr>
      <dsp:spPr>
        <a:xfrm>
          <a:off x="0" y="116288"/>
          <a:ext cx="10515600" cy="815490"/>
        </a:xfrm>
        <a:prstGeom prst="roundRect">
          <a:avLst/>
        </a:prstGeom>
        <a:solidFill>
          <a:schemeClr val="tx1">
            <a:alpha val="1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CA" sz="3400" kern="1200" dirty="0"/>
            <a:t>A switch that can be explained sensibly</a:t>
          </a:r>
          <a:endParaRPr lang="en-US" sz="3400" kern="1200" dirty="0"/>
        </a:p>
      </dsp:txBody>
      <dsp:txXfrm>
        <a:off x="39809" y="156097"/>
        <a:ext cx="10435982" cy="735872"/>
      </dsp:txXfrm>
    </dsp:sp>
    <dsp:sp modelId="{E68A6661-D918-4E58-AA9B-2BFDD66D9D82}">
      <dsp:nvSpPr>
        <dsp:cNvPr id="0" name=""/>
        <dsp:cNvSpPr/>
      </dsp:nvSpPr>
      <dsp:spPr>
        <a:xfrm>
          <a:off x="0" y="1029699"/>
          <a:ext cx="10515600" cy="815490"/>
        </a:xfrm>
        <a:prstGeom prst="roundRect">
          <a:avLst/>
        </a:prstGeom>
        <a:solidFill>
          <a:schemeClr val="tx1">
            <a:alpha val="19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CA" sz="3400" kern="1200"/>
            <a:t>Reduction in duplication of code when used to set a value</a:t>
          </a:r>
          <a:endParaRPr lang="en-US" sz="3400" kern="1200" dirty="0"/>
        </a:p>
      </dsp:txBody>
      <dsp:txXfrm>
        <a:off x="39809" y="1069508"/>
        <a:ext cx="10435982" cy="735872"/>
      </dsp:txXfrm>
    </dsp:sp>
    <dsp:sp modelId="{AE965355-D615-4629-9C53-E65C57783938}">
      <dsp:nvSpPr>
        <dsp:cNvPr id="0" name=""/>
        <dsp:cNvSpPr/>
      </dsp:nvSpPr>
      <dsp:spPr>
        <a:xfrm>
          <a:off x="0" y="1943109"/>
          <a:ext cx="10515600" cy="815490"/>
        </a:xfrm>
        <a:prstGeom prst="roundRect">
          <a:avLst/>
        </a:prstGeom>
        <a:solidFill>
          <a:schemeClr val="tx1">
            <a:alpha val="3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CA" sz="3400" kern="1200" dirty="0"/>
            <a:t>Switch expressions or switch rules</a:t>
          </a:r>
          <a:endParaRPr lang="en-US" sz="3400" kern="1200" dirty="0"/>
        </a:p>
      </dsp:txBody>
      <dsp:txXfrm>
        <a:off x="39809" y="1982918"/>
        <a:ext cx="10435982" cy="735872"/>
      </dsp:txXfrm>
    </dsp:sp>
    <dsp:sp modelId="{384EB765-24AD-4F55-9689-8A11D58FCF45}">
      <dsp:nvSpPr>
        <dsp:cNvPr id="0" name=""/>
        <dsp:cNvSpPr/>
      </dsp:nvSpPr>
      <dsp:spPr>
        <a:xfrm>
          <a:off x="0" y="2856519"/>
          <a:ext cx="10515600" cy="815490"/>
        </a:xfrm>
        <a:prstGeom prst="roundRect">
          <a:avLst/>
        </a:prstGeom>
        <a:solidFill>
          <a:schemeClr val="tx1">
            <a:alpha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CA" sz="3400" kern="1200" dirty="0"/>
            <a:t>The end of break, all cases terminate!</a:t>
          </a:r>
          <a:endParaRPr lang="en-US" sz="3400" kern="1200" dirty="0"/>
        </a:p>
      </dsp:txBody>
      <dsp:txXfrm>
        <a:off x="39809" y="2896328"/>
        <a:ext cx="10435982" cy="735872"/>
      </dsp:txXfrm>
    </dsp:sp>
    <dsp:sp modelId="{55F8CFAC-21D8-4BA1-B343-0F74F1DEB792}">
      <dsp:nvSpPr>
        <dsp:cNvPr id="0" name=""/>
        <dsp:cNvSpPr/>
      </dsp:nvSpPr>
      <dsp:spPr>
        <a:xfrm>
          <a:off x="0" y="3672009"/>
          <a:ext cx="10515600"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3180" rIns="241808" bIns="43180" numCol="1" spcCol="1270" anchor="t" anchorCtr="0">
          <a:noAutofit/>
        </a:bodyPr>
        <a:lstStyle/>
        <a:p>
          <a:pPr marL="228600" lvl="1" indent="-228600" algn="l" defTabSz="1200150">
            <a:lnSpc>
              <a:spcPct val="90000"/>
            </a:lnSpc>
            <a:spcBef>
              <a:spcPct val="0"/>
            </a:spcBef>
            <a:spcAft>
              <a:spcPct val="20000"/>
            </a:spcAft>
            <a:buChar char="•"/>
          </a:pPr>
          <a:endParaRPr lang="en-US" sz="2700" kern="1200" dirty="0"/>
        </a:p>
      </dsp:txBody>
      <dsp:txXfrm>
        <a:off x="0" y="3672009"/>
        <a:ext cx="10515600" cy="5630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3EFBF6-EB1F-4624-AC4F-2B47AAAB64F6}">
      <dsp:nvSpPr>
        <dsp:cNvPr id="0" name=""/>
        <dsp:cNvSpPr/>
      </dsp:nvSpPr>
      <dsp:spPr>
        <a:xfrm>
          <a:off x="0" y="338475"/>
          <a:ext cx="6263640" cy="592020"/>
        </a:xfrm>
        <a:prstGeom prst="roundRect">
          <a:avLst/>
        </a:prstGeom>
        <a:solidFill>
          <a:srgbClr val="F4920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CA" sz="2300" kern="1200" dirty="0"/>
            <a:t>Data objects are known for boilerplate code:</a:t>
          </a:r>
          <a:endParaRPr lang="en-US" sz="2300" kern="1200" dirty="0"/>
        </a:p>
      </dsp:txBody>
      <dsp:txXfrm>
        <a:off x="28900" y="367375"/>
        <a:ext cx="6205840" cy="534220"/>
      </dsp:txXfrm>
    </dsp:sp>
    <dsp:sp modelId="{7F976C01-1A8E-42B0-90A8-C9EF38168BFF}">
      <dsp:nvSpPr>
        <dsp:cNvPr id="0" name=""/>
        <dsp:cNvSpPr/>
      </dsp:nvSpPr>
      <dsp:spPr>
        <a:xfrm>
          <a:off x="0" y="1010709"/>
          <a:ext cx="6263640" cy="678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25400" rIns="142240" bIns="25400" numCol="1" spcCol="1270" anchor="t" anchorCtr="0">
          <a:noAutofit/>
        </a:bodyPr>
        <a:lstStyle/>
        <a:p>
          <a:pPr marL="228600" lvl="1" indent="-228600" algn="l" defTabSz="889000">
            <a:lnSpc>
              <a:spcPct val="100000"/>
            </a:lnSpc>
            <a:spcBef>
              <a:spcPct val="0"/>
            </a:spcBef>
            <a:spcAft>
              <a:spcPct val="20000"/>
            </a:spcAft>
            <a:buChar char="•"/>
          </a:pPr>
          <a:r>
            <a:rPr lang="en-CA" sz="2000" kern="1200" dirty="0"/>
            <a:t>Initializing constructors, setters, getters, equals, </a:t>
          </a:r>
          <a:r>
            <a:rPr lang="en-CA" sz="2000" kern="1200" dirty="0" err="1"/>
            <a:t>hashCode</a:t>
          </a:r>
          <a:r>
            <a:rPr lang="en-CA" sz="2000" kern="1200" dirty="0"/>
            <a:t>, and </a:t>
          </a:r>
          <a:r>
            <a:rPr lang="en-CA" sz="2000" kern="1200" dirty="0" err="1"/>
            <a:t>toString</a:t>
          </a:r>
          <a:endParaRPr lang="en-US" sz="2000" kern="1200" dirty="0"/>
        </a:p>
      </dsp:txBody>
      <dsp:txXfrm>
        <a:off x="0" y="1010709"/>
        <a:ext cx="6263640" cy="678442"/>
      </dsp:txXfrm>
    </dsp:sp>
    <dsp:sp modelId="{86BD0C2D-08A5-424B-86E3-9A4832479032}">
      <dsp:nvSpPr>
        <dsp:cNvPr id="0" name=""/>
        <dsp:cNvSpPr/>
      </dsp:nvSpPr>
      <dsp:spPr>
        <a:xfrm>
          <a:off x="0" y="1801442"/>
          <a:ext cx="6263640" cy="592020"/>
        </a:xfrm>
        <a:prstGeom prst="roundRect">
          <a:avLst/>
        </a:prstGeom>
        <a:solidFill>
          <a:srgbClr val="F49201">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CA" sz="2300" kern="1200" dirty="0"/>
            <a:t>To the rescue is the immutable record</a:t>
          </a:r>
          <a:endParaRPr lang="en-US" sz="2300" kern="1200" dirty="0"/>
        </a:p>
      </dsp:txBody>
      <dsp:txXfrm>
        <a:off x="28900" y="1830342"/>
        <a:ext cx="6205840" cy="534220"/>
      </dsp:txXfrm>
    </dsp:sp>
    <dsp:sp modelId="{D29E8B74-D65E-4649-BC29-719C89E340C0}">
      <dsp:nvSpPr>
        <dsp:cNvPr id="0" name=""/>
        <dsp:cNvSpPr/>
      </dsp:nvSpPr>
      <dsp:spPr>
        <a:xfrm>
          <a:off x="0" y="2571995"/>
          <a:ext cx="6263640" cy="592020"/>
        </a:xfrm>
        <a:prstGeom prst="roundRect">
          <a:avLst/>
        </a:prstGeom>
        <a:solidFill>
          <a:srgbClr val="F49201">
            <a:alpha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CA" sz="2300" kern="1200"/>
            <a:t>More than just a simplification of a bean</a:t>
          </a:r>
          <a:endParaRPr lang="en-US" sz="2300" kern="1200"/>
        </a:p>
      </dsp:txBody>
      <dsp:txXfrm>
        <a:off x="28900" y="2600895"/>
        <a:ext cx="6205840" cy="534220"/>
      </dsp:txXfrm>
    </dsp:sp>
    <dsp:sp modelId="{B718AD6F-98C8-46E1-B57F-CFF634528F64}">
      <dsp:nvSpPr>
        <dsp:cNvPr id="0" name=""/>
        <dsp:cNvSpPr/>
      </dsp:nvSpPr>
      <dsp:spPr>
        <a:xfrm>
          <a:off x="0" y="3326504"/>
          <a:ext cx="6263640" cy="592020"/>
        </a:xfrm>
        <a:prstGeom prst="roundRect">
          <a:avLst/>
        </a:prstGeom>
        <a:solidFill>
          <a:srgbClr val="F49201">
            <a:alpha val="7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CA" sz="2300" kern="1200" dirty="0"/>
            <a:t>It’s the path to objects defaulting to immutability</a:t>
          </a:r>
          <a:endParaRPr lang="en-US" sz="2300" kern="1200" dirty="0"/>
        </a:p>
      </dsp:txBody>
      <dsp:txXfrm>
        <a:off x="28900" y="3355404"/>
        <a:ext cx="6205840" cy="534220"/>
      </dsp:txXfrm>
    </dsp:sp>
    <dsp:sp modelId="{9DAF1D9D-7B5B-4D7E-8B0F-579CA9D3302B}">
      <dsp:nvSpPr>
        <dsp:cNvPr id="0" name=""/>
        <dsp:cNvSpPr/>
      </dsp:nvSpPr>
      <dsp:spPr>
        <a:xfrm>
          <a:off x="0" y="4064976"/>
          <a:ext cx="6263640" cy="592020"/>
        </a:xfrm>
        <a:prstGeom prst="roundRect">
          <a:avLst/>
        </a:prstGeom>
        <a:solidFill>
          <a:srgbClr val="F49201">
            <a:alpha val="6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CA" sz="2300" kern="1200" dirty="0"/>
            <a:t>And then there is the compact constructor	</a:t>
          </a:r>
          <a:endParaRPr lang="en-US" sz="2300" kern="1200" dirty="0"/>
        </a:p>
      </dsp:txBody>
      <dsp:txXfrm>
        <a:off x="28900" y="4093876"/>
        <a:ext cx="6205840" cy="534220"/>
      </dsp:txXfrm>
    </dsp:sp>
    <dsp:sp modelId="{F1422EAC-B4C3-4523-A4E6-853A06F96262}">
      <dsp:nvSpPr>
        <dsp:cNvPr id="0" name=""/>
        <dsp:cNvSpPr/>
      </dsp:nvSpPr>
      <dsp:spPr>
        <a:xfrm>
          <a:off x="0" y="4801374"/>
          <a:ext cx="6263640"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25400" rIns="142240" bIns="25400" numCol="1" spcCol="1270" anchor="t" anchorCtr="0">
          <a:noAutofit/>
        </a:bodyPr>
        <a:lstStyle/>
        <a:p>
          <a:pPr marL="228600" lvl="1" indent="-228600" algn="l" defTabSz="889000">
            <a:lnSpc>
              <a:spcPct val="100000"/>
            </a:lnSpc>
            <a:spcBef>
              <a:spcPct val="0"/>
            </a:spcBef>
            <a:spcAft>
              <a:spcPct val="20000"/>
            </a:spcAft>
            <a:buChar char="•"/>
          </a:pPr>
          <a:r>
            <a:rPr lang="en-CA" sz="2000" kern="1200" dirty="0"/>
            <a:t>Validating initial values without a separate constructor</a:t>
          </a:r>
          <a:endParaRPr lang="en-US" sz="2000" kern="1200" dirty="0"/>
        </a:p>
      </dsp:txBody>
      <dsp:txXfrm>
        <a:off x="0" y="4801374"/>
        <a:ext cx="6263640" cy="3808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F08F01-AA67-4688-A3CB-201983BF8635}">
      <dsp:nvSpPr>
        <dsp:cNvPr id="0" name=""/>
        <dsp:cNvSpPr/>
      </dsp:nvSpPr>
      <dsp:spPr>
        <a:xfrm>
          <a:off x="0" y="2663"/>
          <a:ext cx="666683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3DBA11F-0891-4486-8106-58A6FDB7463C}">
      <dsp:nvSpPr>
        <dsp:cNvPr id="0" name=""/>
        <dsp:cNvSpPr/>
      </dsp:nvSpPr>
      <dsp:spPr>
        <a:xfrm>
          <a:off x="0" y="2663"/>
          <a:ext cx="6666833"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JCP.org  </a:t>
          </a:r>
          <a:r>
            <a:rPr lang="en-US" sz="2500" u="sng" kern="1200" dirty="0">
              <a:hlinkClick xmlns:r="http://schemas.openxmlformats.org/officeDocument/2006/relationships" r:id="rId1"/>
            </a:rPr>
            <a:t>https://jcp.org/en/jsr/detail?id=381</a:t>
          </a:r>
          <a:endParaRPr lang="en-US" sz="2500" kern="1200" dirty="0"/>
        </a:p>
      </dsp:txBody>
      <dsp:txXfrm>
        <a:off x="0" y="2663"/>
        <a:ext cx="6666833" cy="908098"/>
      </dsp:txXfrm>
    </dsp:sp>
    <dsp:sp modelId="{7B79FB49-318F-489C-9AF8-0B7ACFD8FF97}">
      <dsp:nvSpPr>
        <dsp:cNvPr id="0" name=""/>
        <dsp:cNvSpPr/>
      </dsp:nvSpPr>
      <dsp:spPr>
        <a:xfrm>
          <a:off x="0" y="910762"/>
          <a:ext cx="6666833"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FFD3C4F-8005-459C-B1CE-8AFCA9019847}">
      <dsp:nvSpPr>
        <dsp:cNvPr id="0" name=""/>
        <dsp:cNvSpPr/>
      </dsp:nvSpPr>
      <dsp:spPr>
        <a:xfrm>
          <a:off x="0" y="910762"/>
          <a:ext cx="6666833"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JSR project on GitHub </a:t>
          </a:r>
          <a:r>
            <a:rPr lang="en-US" sz="2500" u="sng" kern="1200">
              <a:hlinkClick xmlns:r="http://schemas.openxmlformats.org/officeDocument/2006/relationships" r:id="rId2"/>
            </a:rPr>
            <a:t>github.com/JavaVisRec</a:t>
          </a:r>
          <a:endParaRPr lang="en-US" sz="2500" kern="1200"/>
        </a:p>
      </dsp:txBody>
      <dsp:txXfrm>
        <a:off x="0" y="910762"/>
        <a:ext cx="6666833" cy="908098"/>
      </dsp:txXfrm>
    </dsp:sp>
    <dsp:sp modelId="{85F1DD2F-1605-4410-A2FF-03A3A791968A}">
      <dsp:nvSpPr>
        <dsp:cNvPr id="0" name=""/>
        <dsp:cNvSpPr/>
      </dsp:nvSpPr>
      <dsp:spPr>
        <a:xfrm>
          <a:off x="0" y="1818861"/>
          <a:ext cx="6666833"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CE847F3-508B-45DA-AB2B-C91C63514F49}">
      <dsp:nvSpPr>
        <dsp:cNvPr id="0" name=""/>
        <dsp:cNvSpPr/>
      </dsp:nvSpPr>
      <dsp:spPr>
        <a:xfrm>
          <a:off x="0" y="1818861"/>
          <a:ext cx="6666833"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API </a:t>
          </a:r>
          <a:r>
            <a:rPr lang="en-US" sz="2500" u="sng" kern="1200">
              <a:hlinkClick xmlns:r="http://schemas.openxmlformats.org/officeDocument/2006/relationships" r:id="rId3"/>
            </a:rPr>
            <a:t>github.com/JavaVisRec/visrec-api</a:t>
          </a:r>
          <a:r>
            <a:rPr lang="en-US" sz="2500" kern="1200"/>
            <a:t> </a:t>
          </a:r>
        </a:p>
      </dsp:txBody>
      <dsp:txXfrm>
        <a:off x="0" y="1818861"/>
        <a:ext cx="6666833" cy="908098"/>
      </dsp:txXfrm>
    </dsp:sp>
    <dsp:sp modelId="{0FC1557C-8363-4D2E-904D-3B257BB01DCA}">
      <dsp:nvSpPr>
        <dsp:cNvPr id="0" name=""/>
        <dsp:cNvSpPr/>
      </dsp:nvSpPr>
      <dsp:spPr>
        <a:xfrm>
          <a:off x="0" y="2726960"/>
          <a:ext cx="6666833"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DFAB24F-1971-4B0C-A458-6496EF4E9809}">
      <dsp:nvSpPr>
        <dsp:cNvPr id="0" name=""/>
        <dsp:cNvSpPr/>
      </dsp:nvSpPr>
      <dsp:spPr>
        <a:xfrm>
          <a:off x="0" y="2726960"/>
          <a:ext cx="6666833"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RI </a:t>
          </a:r>
          <a:r>
            <a:rPr lang="en-US" sz="2500" u="sng" kern="1200">
              <a:hlinkClick xmlns:r="http://schemas.openxmlformats.org/officeDocument/2006/relationships" r:id="rId4"/>
            </a:rPr>
            <a:t>github.com/JavaVisRec/visrec-ri</a:t>
          </a:r>
          <a:r>
            <a:rPr lang="en-US" sz="2500" kern="1200"/>
            <a:t> </a:t>
          </a:r>
        </a:p>
      </dsp:txBody>
      <dsp:txXfrm>
        <a:off x="0" y="2726960"/>
        <a:ext cx="6666833" cy="908098"/>
      </dsp:txXfrm>
    </dsp:sp>
    <dsp:sp modelId="{540138FF-4DBF-461C-B75C-75A894F384A4}">
      <dsp:nvSpPr>
        <dsp:cNvPr id="0" name=""/>
        <dsp:cNvSpPr/>
      </dsp:nvSpPr>
      <dsp:spPr>
        <a:xfrm>
          <a:off x="0" y="3635058"/>
          <a:ext cx="6666833"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51B77BD-664F-4DB4-ABAB-04E745EA77A0}">
      <dsp:nvSpPr>
        <dsp:cNvPr id="0" name=""/>
        <dsp:cNvSpPr/>
      </dsp:nvSpPr>
      <dsp:spPr>
        <a:xfrm>
          <a:off x="0" y="3635058"/>
          <a:ext cx="6666833"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Examples </a:t>
          </a:r>
          <a:r>
            <a:rPr lang="en-US" sz="2500" u="sng" kern="1200">
              <a:hlinkClick xmlns:r="http://schemas.openxmlformats.org/officeDocument/2006/relationships" r:id="rId5"/>
            </a:rPr>
            <a:t>github.com/JavaVisRec/jsr381-examples</a:t>
          </a:r>
          <a:endParaRPr lang="en-US" sz="2500" kern="1200"/>
        </a:p>
      </dsp:txBody>
      <dsp:txXfrm>
        <a:off x="0" y="3635058"/>
        <a:ext cx="6666833" cy="908098"/>
      </dsp:txXfrm>
    </dsp:sp>
    <dsp:sp modelId="{01DF7C13-FDF2-4516-BAE5-321EBB6B11E3}">
      <dsp:nvSpPr>
        <dsp:cNvPr id="0" name=""/>
        <dsp:cNvSpPr/>
      </dsp:nvSpPr>
      <dsp:spPr>
        <a:xfrm>
          <a:off x="0" y="4543157"/>
          <a:ext cx="666683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DB9853E-B06F-4E87-8C73-29B028CD8AD1}">
      <dsp:nvSpPr>
        <dsp:cNvPr id="0" name=""/>
        <dsp:cNvSpPr/>
      </dsp:nvSpPr>
      <dsp:spPr>
        <a:xfrm>
          <a:off x="0" y="4543157"/>
          <a:ext cx="6666833"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Mailing list  </a:t>
          </a:r>
          <a:r>
            <a:rPr lang="en-US" sz="2500" kern="1200">
              <a:hlinkClick xmlns:r="http://schemas.openxmlformats.org/officeDocument/2006/relationships" r:id="rId6"/>
            </a:rPr>
            <a:t>visrec@groups.io</a:t>
          </a:r>
          <a:endParaRPr lang="en-US" sz="2500" kern="1200"/>
        </a:p>
      </dsp:txBody>
      <dsp:txXfrm>
        <a:off x="0" y="4543157"/>
        <a:ext cx="6666833" cy="90809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7C1334-E1B1-411B-94A3-712D8F50122C}" type="datetimeFigureOut">
              <a:rPr lang="en-CA" smtClean="0"/>
              <a:t>2023-04-20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779803-95D4-460B-978E-687A7FA52CD8}" type="slidenum">
              <a:rPr lang="en-CA" smtClean="0"/>
              <a:t>‹#›</a:t>
            </a:fld>
            <a:endParaRPr lang="en-CA"/>
          </a:p>
        </p:txBody>
      </p:sp>
    </p:spTree>
    <p:extLst>
      <p:ext uri="{BB962C8B-B14F-4D97-AF65-F5344CB8AC3E}">
        <p14:creationId xmlns:p14="http://schemas.microsoft.com/office/powerpoint/2010/main" val="4216970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ommunity.oracle.com/community/groundbreakers/java/jcp/java-in-education/overview"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If you plan to do the demonstrations you will need a computer with Java 14 or greater. The demonstrations require JShell and the ability to run java from the </a:t>
            </a:r>
            <a:r>
              <a:rPr lang="en-CA"/>
              <a:t>command line</a:t>
            </a:r>
          </a:p>
          <a:p>
            <a:r>
              <a:rPr lang="en-CA"/>
              <a:t>Download </a:t>
            </a:r>
            <a:r>
              <a:rPr lang="en-CA" dirty="0"/>
              <a:t>the files from the </a:t>
            </a:r>
            <a:r>
              <a:rPr lang="en-CA" dirty="0" err="1"/>
              <a:t>github</a:t>
            </a:r>
            <a:r>
              <a:rPr lang="en-CA" dirty="0"/>
              <a:t> repository https://github.com/omniprof/JCP_EC_Education_WG_Presentation.</a:t>
            </a:r>
          </a:p>
          <a:p>
            <a:r>
              <a:rPr lang="en-CA" dirty="0"/>
              <a:t>Place the java, python and txt file into a folder and have a console/terminal opened to that folder.</a:t>
            </a:r>
          </a:p>
          <a:p>
            <a:r>
              <a:rPr lang="en-CA" dirty="0"/>
              <a:t>Open the JShellDemoCode.txt in an editor as you will need to copy the contents of the file into the JShell Edit Pad.</a:t>
            </a:r>
          </a:p>
          <a:p>
            <a:r>
              <a:rPr lang="en-CA" dirty="0"/>
              <a:t>Open JavaCalculations03.java in an editor as you will need the java command line statement at the end of the file.</a:t>
            </a:r>
          </a:p>
          <a:p>
            <a:r>
              <a:rPr lang="en-CA" dirty="0"/>
              <a:t>Open a JShell console.</a:t>
            </a:r>
          </a:p>
          <a:p>
            <a:r>
              <a:rPr lang="en-CA" dirty="0"/>
              <a:t>You are ready to begin.</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For JUG leaders/Java Community Leaders:  There are ore resources and tips for community members working with students and universities on the wiki </a:t>
            </a:r>
            <a:r>
              <a:rPr lang="en-US" dirty="0">
                <a:hlinkClick r:id="rId3"/>
              </a:rPr>
              <a:t>https://community.oracle.com/community/groundbreakers/java/jcp/java-in-education/overview</a:t>
            </a:r>
            <a:endParaRPr lang="en-CA" dirty="0"/>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2472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Over the last few years Java has gained the unfounded reputation of being difficult to code, old fashioned in its structure, and significantly verbose as compared to other languages. </a:t>
            </a:r>
          </a:p>
          <a:p>
            <a:endParaRPr lang="en-CA" dirty="0"/>
          </a:p>
          <a:p>
            <a:r>
              <a:rPr lang="en-CA" dirty="0"/>
              <a:t>This means that new users and users of other languages shy away from Java because they believe they will have to write a lot more code to get things done in Java. </a:t>
            </a:r>
          </a:p>
          <a:p>
            <a:endParaRPr lang="en-CA" dirty="0"/>
          </a:p>
          <a:p>
            <a:r>
              <a:rPr lang="en-CA" dirty="0"/>
              <a:t>In this presentation we will look at enhancements to Java that continue to make Java the best language for education for new programmers.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6830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JShell is all about immediate feedback.</a:t>
            </a:r>
          </a:p>
          <a:p>
            <a:r>
              <a:rPr lang="en-CA" dirty="0"/>
              <a:t>There is no need to start-up a complex IDE such as IntelliJ, Eclipse or NetBeans.</a:t>
            </a:r>
          </a:p>
          <a:p>
            <a:r>
              <a:rPr lang="en-CA" dirty="0"/>
              <a:t>It is not even necessary to have a text editor.</a:t>
            </a:r>
          </a:p>
          <a:p>
            <a:r>
              <a:rPr lang="en-CA" dirty="0"/>
              <a:t>It can be used to enter and execute lines one at a time.</a:t>
            </a:r>
          </a:p>
          <a:p>
            <a:r>
              <a:rPr lang="en-CA" dirty="0"/>
              <a:t>Using its own built in JShell Edit Pad you can write full methods and execute them right away.</a:t>
            </a:r>
          </a:p>
          <a:p>
            <a:r>
              <a:rPr lang="en-CA" dirty="0"/>
              <a:t>Bring the JShell console/terminal window to the foreground</a:t>
            </a:r>
          </a:p>
          <a:p>
            <a:r>
              <a:rPr lang="en-CA" dirty="0"/>
              <a:t>Enter “/edit” to open the JShell Edit Pad.</a:t>
            </a:r>
          </a:p>
          <a:p>
            <a:r>
              <a:rPr lang="en-CA" dirty="0"/>
              <a:t>Show the audience the contents of the JShellCodeDemo.txt file pointing out it is just a single method without any class decorations.</a:t>
            </a:r>
          </a:p>
          <a:p>
            <a:r>
              <a:rPr lang="en-CA" dirty="0"/>
              <a:t>Copy the text and paste it into the JShell Edit Pad and click on the buttons ‘Accept’ and then ‘Exit’.</a:t>
            </a:r>
          </a:p>
          <a:p>
            <a:r>
              <a:rPr lang="en-CA" dirty="0"/>
              <a:t>Now type ‘loan()’ at the prompt in JShell. You can now enter an amount of money to borrow, the annual interest rate and the number of months you will take to repay the loan.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0695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When learning a new language you want the focus on the language.</a:t>
            </a:r>
          </a:p>
          <a:p>
            <a:r>
              <a:rPr lang="en-CA" dirty="0"/>
              <a:t>Using an IDE introduces a tool that must also be learned. This may not be a problem for an experienced developer looking to learn Java but a student at any level will likely find the tool distracting.</a:t>
            </a:r>
          </a:p>
          <a:p>
            <a:r>
              <a:rPr lang="en-CA" dirty="0"/>
              <a:t>Python launches programs with just a single command line. Now Java does too.</a:t>
            </a:r>
          </a:p>
          <a:p>
            <a:r>
              <a:rPr lang="en-CA" dirty="0"/>
              <a:t>The single file may contain just one class with its main method or multiple classes.</a:t>
            </a:r>
          </a:p>
          <a:p>
            <a:r>
              <a:rPr lang="en-CA" dirty="0"/>
              <a:t>While the conventions for writing Java tells us to use multiple class files, that was never necessary.</a:t>
            </a:r>
          </a:p>
          <a:p>
            <a:r>
              <a:rPr lang="en-CA" dirty="0"/>
              <a:t>Single-File Launch requires just a text editor, notepad or vim, and code can be compiled and executed in a single command line. No IDE to muddy the waters.</a:t>
            </a:r>
          </a:p>
          <a:p>
            <a:r>
              <a:rPr lang="en-CA" dirty="0"/>
              <a:t>In the Linux/Mac environment there is the Shebang syntax that makes running a single-file program as easy as running a shell script.</a:t>
            </a:r>
          </a:p>
          <a:p>
            <a:endParaRPr lang="en-CA" dirty="0"/>
          </a:p>
          <a:p>
            <a:r>
              <a:rPr lang="en-CA" dirty="0"/>
              <a:t>Do a demonstration of a single-file program. </a:t>
            </a:r>
          </a:p>
          <a:p>
            <a:r>
              <a:rPr lang="en-CA" dirty="0"/>
              <a:t>Bring up the editor that has JavaCalculations03.java. This is an OOP version of a loan calculation. It uses the preview feature ‘record’. Copy the java statement at the end of the file.</a:t>
            </a:r>
          </a:p>
          <a:p>
            <a:r>
              <a:rPr lang="en-CA" dirty="0"/>
              <a:t>Bring up the console/terminal you prepared that is in the folder that the java files are in.</a:t>
            </a:r>
          </a:p>
          <a:p>
            <a:r>
              <a:rPr lang="en-CA" dirty="0"/>
              <a:t>Paste the java command line into the console/terminal and the program will begin and ask you for the loan input data.</a:t>
            </a:r>
          </a:p>
          <a:p>
            <a:r>
              <a:rPr lang="en-CA" dirty="0"/>
              <a:t>The other two java files will also run at the command line.</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4936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Java is a typed language.</a:t>
            </a:r>
          </a:p>
          <a:p>
            <a:endParaRPr lang="en-CA" dirty="0"/>
          </a:p>
          <a:p>
            <a:r>
              <a:rPr lang="en-CA" dirty="0"/>
              <a:t>Every variable musts be declared with a type.</a:t>
            </a:r>
          </a:p>
          <a:p>
            <a:endParaRPr lang="en-CA" dirty="0"/>
          </a:p>
          <a:p>
            <a:r>
              <a:rPr lang="en-CA" dirty="0"/>
              <a:t>Primitives just need the type shown once such as ‘int x;’</a:t>
            </a:r>
          </a:p>
          <a:p>
            <a:endParaRPr lang="en-CA" dirty="0"/>
          </a:p>
          <a:p>
            <a:r>
              <a:rPr lang="en-CA" dirty="0"/>
              <a:t>References have required that the type is shown twice.</a:t>
            </a:r>
          </a:p>
          <a:p>
            <a:endParaRPr lang="en-CA" dirty="0"/>
          </a:p>
          <a:p>
            <a:r>
              <a:rPr lang="en-CA" dirty="0"/>
              <a:t>The new var keyword eliminates this repetition.</a:t>
            </a:r>
          </a:p>
          <a:p>
            <a:endParaRPr lang="en-CA" dirty="0"/>
          </a:p>
          <a:p>
            <a:r>
              <a:rPr lang="en-CA" dirty="0"/>
              <a:t>Another complaint about verbosity or excess coding is removed.</a:t>
            </a:r>
          </a:p>
          <a:p>
            <a:endParaRPr lang="en-CA" dirty="0"/>
          </a:p>
          <a:p>
            <a:r>
              <a:rPr lang="en-CA" dirty="0"/>
              <a:t>One of the most common reasons for a local </a:t>
            </a:r>
            <a:r>
              <a:rPr lang="en-CA" dirty="0" err="1"/>
              <a:t>NullPointerException</a:t>
            </a:r>
            <a:r>
              <a:rPr lang="en-CA" dirty="0"/>
              <a:t> is neglecting to instantiate a reference. With var it must be instantiated.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5727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Does anyone really like concatenating long strings so that they don’t continue past the edge of the string?</a:t>
            </a:r>
          </a:p>
          <a:p>
            <a:endParaRPr lang="en-CA" dirty="0"/>
          </a:p>
          <a:p>
            <a:r>
              <a:rPr lang="en-CA" dirty="0"/>
              <a:t>What about formatted strings such as in XML or HTML? Not only do you have to concatenate but you also have to insert spaces to maintain the format. Its doubtful anyone bothers to do so.</a:t>
            </a:r>
          </a:p>
          <a:p>
            <a:endParaRPr lang="en-CA" dirty="0"/>
          </a:p>
          <a:p>
            <a:r>
              <a:rPr lang="en-CA" dirty="0"/>
              <a:t>The next two examples show an HTML page as a single string. It should be obvious which one makes more sense.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1993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bad old days of quotation marks, pluses and strings.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1372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21</a:t>
            </a:r>
            <a:r>
              <a:rPr lang="en-CA" baseline="30000" dirty="0"/>
              <a:t>st</a:t>
            </a:r>
            <a:r>
              <a:rPr lang="en-CA" dirty="0"/>
              <a:t> century approach to long strings.</a:t>
            </a:r>
          </a:p>
          <a:p>
            <a:endParaRPr lang="en-CA" dirty="0"/>
          </a:p>
          <a:p>
            <a:r>
              <a:rPr lang="en-CA" dirty="0"/>
              <a:t>The left most string defines the left margin and that many spaces are trimmed from every line.</a:t>
            </a:r>
          </a:p>
          <a:p>
            <a:endParaRPr lang="en-CA" dirty="0"/>
          </a:p>
          <a:p>
            <a:r>
              <a:rPr lang="en-CA" dirty="0"/>
              <a:t>Spaces to the right are left as is.</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1045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are using the String formatted method to support inserting place holders for variables into a String similar to </a:t>
            </a:r>
            <a:r>
              <a:rPr lang="en-US" dirty="0" err="1"/>
              <a:t>printf</a:t>
            </a:r>
            <a:r>
              <a:rPr lang="en-US" dirty="0"/>
              <a:t>.</a:t>
            </a: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547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Java switch is really the original C switch.</a:t>
            </a:r>
          </a:p>
          <a:p>
            <a:endParaRPr lang="en-CA" dirty="0"/>
          </a:p>
          <a:p>
            <a:r>
              <a:rPr lang="en-CA" dirty="0"/>
              <a:t>While much has changed the switch has not.</a:t>
            </a:r>
          </a:p>
          <a:p>
            <a:endParaRPr lang="en-CA" dirty="0"/>
          </a:p>
          <a:p>
            <a:r>
              <a:rPr lang="en-CA" dirty="0"/>
              <a:t>Now we have three different formats for a switch. The original, the expression and the rule.</a:t>
            </a:r>
          </a:p>
          <a:p>
            <a:endParaRPr lang="en-CA" dirty="0"/>
          </a:p>
          <a:p>
            <a:r>
              <a:rPr lang="en-CA" dirty="0"/>
              <a:t>Verbosity is again reduced with the elimination of break in the expression and rule styles.</a:t>
            </a:r>
          </a:p>
          <a:p>
            <a:endParaRPr lang="en-CA" dirty="0"/>
          </a:p>
          <a:p>
            <a:r>
              <a:rPr lang="en-CA" dirty="0"/>
              <a:t>Its even more dramatic when reducing the amount of code you need to write as the next slide will show.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7894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is the expression format switch.</a:t>
            </a:r>
          </a:p>
          <a:p>
            <a:endParaRPr lang="en-CA" dirty="0"/>
          </a:p>
          <a:p>
            <a:r>
              <a:rPr lang="en-CA" dirty="0"/>
              <a:t>The traditional switch on the left is 15 lines.</a:t>
            </a:r>
          </a:p>
          <a:p>
            <a:endParaRPr lang="en-CA" dirty="0"/>
          </a:p>
          <a:p>
            <a:r>
              <a:rPr lang="en-CA" dirty="0"/>
              <a:t>The new expression switch is 7 lines.</a:t>
            </a:r>
          </a:p>
          <a:p>
            <a:endParaRPr lang="en-CA" dirty="0"/>
          </a:p>
          <a:p>
            <a:r>
              <a:rPr lang="en-CA" dirty="0"/>
              <a:t>Not needing to explain why every case needs a break will make Java more of a joy to teach.</a:t>
            </a: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9429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the pattern matching switch you may use an object as a parameter to the switch.</a:t>
            </a:r>
          </a:p>
          <a:p>
            <a:endParaRPr lang="en-CA" dirty="0"/>
          </a:p>
          <a:p>
            <a:r>
              <a:rPr lang="en-CA" dirty="0"/>
              <a:t>Each case can test if the object is either a specific object type or its superclass.</a:t>
            </a:r>
          </a:p>
          <a:p>
            <a:endParaRPr lang="en-CA" dirty="0"/>
          </a:p>
          <a:p>
            <a:r>
              <a:rPr lang="en-CA" dirty="0"/>
              <a:t>It also introduces multiple tests  in a case.</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777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JavaBean style class is the go to class design for holding data.</a:t>
            </a:r>
          </a:p>
          <a:p>
            <a:endParaRPr lang="en-CA" dirty="0"/>
          </a:p>
          <a:p>
            <a:r>
              <a:rPr lang="en-CA" dirty="0"/>
              <a:t>Numerous frameworks depend on classes with setters, getters, </a:t>
            </a:r>
            <a:r>
              <a:rPr lang="en-CA" dirty="0" err="1"/>
              <a:t>hashCode</a:t>
            </a:r>
            <a:r>
              <a:rPr lang="en-CA" dirty="0"/>
              <a:t>, equals and </a:t>
            </a:r>
            <a:r>
              <a:rPr lang="en-CA" dirty="0" err="1"/>
              <a:t>toString</a:t>
            </a:r>
            <a:r>
              <a:rPr lang="en-CA" dirty="0"/>
              <a:t>.</a:t>
            </a:r>
          </a:p>
          <a:p>
            <a:endParaRPr lang="en-CA" dirty="0"/>
          </a:p>
          <a:p>
            <a:r>
              <a:rPr lang="en-CA" dirty="0"/>
              <a:t>The modern programming model is moving away from the mutable to the immutable bean, initialized thru the constructor and only have getters plus the others.</a:t>
            </a:r>
          </a:p>
          <a:p>
            <a:endParaRPr lang="en-CA" dirty="0"/>
          </a:p>
          <a:p>
            <a:r>
              <a:rPr lang="en-CA" dirty="0"/>
              <a:t>The new record class type addresses amount of code you need to write and encourages immutability.</a:t>
            </a:r>
          </a:p>
          <a:p>
            <a:endParaRPr lang="en-CA" dirty="0"/>
          </a:p>
          <a:p>
            <a:r>
              <a:rPr lang="en-CA" dirty="0"/>
              <a:t>Immutable data objects can take center stage in an application.</a:t>
            </a: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471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Rather than instance variables declared after the class declaration they are now listed in the class signature.</a:t>
            </a:r>
          </a:p>
          <a:p>
            <a:endParaRPr lang="en-CA" dirty="0"/>
          </a:p>
          <a:p>
            <a:r>
              <a:rPr lang="en-CA" dirty="0"/>
              <a:t>These instance variables are private naturally.</a:t>
            </a:r>
          </a:p>
          <a:p>
            <a:endParaRPr lang="en-CA" dirty="0"/>
          </a:p>
          <a:p>
            <a:r>
              <a:rPr lang="en-CA" dirty="0"/>
              <a:t>Notice what is missing.</a:t>
            </a:r>
          </a:p>
          <a:p>
            <a:endParaRPr lang="en-CA" dirty="0"/>
          </a:p>
          <a:p>
            <a:r>
              <a:rPr lang="en-CA" dirty="0"/>
              <a:t>There are no setters so that the object created this was is immutable.</a:t>
            </a:r>
          </a:p>
          <a:p>
            <a:endParaRPr lang="en-CA" dirty="0"/>
          </a:p>
          <a:p>
            <a:r>
              <a:rPr lang="en-CA" dirty="0"/>
              <a:t>There is no getter but the value of any instance value can be read just using the name of the variable.</a:t>
            </a:r>
          </a:p>
          <a:p>
            <a:endParaRPr lang="en-CA" dirty="0"/>
          </a:p>
          <a:p>
            <a:r>
              <a:rPr lang="en-CA" dirty="0"/>
              <a:t>There is a </a:t>
            </a:r>
            <a:r>
              <a:rPr lang="en-CA" dirty="0" err="1"/>
              <a:t>hashCode</a:t>
            </a:r>
            <a:r>
              <a:rPr lang="en-CA" dirty="0"/>
              <a:t>, equals, and </a:t>
            </a:r>
            <a:r>
              <a:rPr lang="en-CA" dirty="0" err="1"/>
              <a:t>toString</a:t>
            </a:r>
            <a:r>
              <a:rPr lang="en-CA" dirty="0"/>
              <a:t> there to be used.</a:t>
            </a:r>
          </a:p>
          <a:p>
            <a:endParaRPr lang="en-CA" dirty="0"/>
          </a:p>
          <a:p>
            <a:r>
              <a:rPr lang="en-CA" dirty="0"/>
              <a:t>The new compact constructor allows for validation if required.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9507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25E29-D00C-446C-9935-AFF7AD2E33FB}"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12806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5d94629a4f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5d94629a4f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ML is a major innovation with many implications for humanity.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93124a2fb0_1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g93124a2fb0_1_1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81d91c4bd5_0_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5" name="Google Shape;225;g81d91c4bd5_0_2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sz="1500">
              <a:highlight>
                <a:schemeClr val="lt1"/>
              </a:highlight>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r>
              <a:rPr lang="en" sz="1500">
                <a:highlight>
                  <a:schemeClr val="lt1"/>
                </a:highlight>
                <a:latin typeface="Times New Roman"/>
                <a:ea typeface="Times New Roman"/>
                <a:cs typeface="Times New Roman"/>
                <a:sym typeface="Times New Roman"/>
              </a:rPr>
              <a:t>Then:	ALGORITHMS + data = solution</a:t>
            </a:r>
            <a:endParaRPr sz="1500">
              <a:highlight>
                <a:schemeClr val="lt1"/>
              </a:highlight>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r>
              <a:rPr lang="en" sz="1500">
                <a:highlight>
                  <a:schemeClr val="lt1"/>
                </a:highlight>
                <a:latin typeface="Times New Roman"/>
                <a:ea typeface="Times New Roman"/>
                <a:cs typeface="Times New Roman"/>
                <a:sym typeface="Times New Roman"/>
              </a:rPr>
              <a:t>Now: algorithms + DATA = solution</a:t>
            </a:r>
            <a:endParaRPr sz="1500">
              <a:highlight>
                <a:schemeClr val="lt1"/>
              </a:highlight>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sz="1500">
              <a:highlight>
                <a:schemeClr val="lt1"/>
              </a:highlight>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r>
              <a:rPr lang="en" sz="1500">
                <a:highlight>
                  <a:schemeClr val="lt1"/>
                </a:highlight>
                <a:latin typeface="Times New Roman"/>
                <a:ea typeface="Times New Roman"/>
                <a:cs typeface="Times New Roman"/>
                <a:sym typeface="Times New Roman"/>
              </a:rPr>
              <a:t>Lehman - monitoring Fixed Income subsystems for KPIs.   Managers were not overly interested in up/down, cpu load, memory usage, http requests, etc… they wanted to know any issues were not addressed (notifications to humans were essentially useless),  if they made money and most importantly why did they make money.</a:t>
            </a:r>
            <a:endParaRPr sz="1500">
              <a:highlight>
                <a:schemeClr val="lt1"/>
              </a:highlight>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sz="1500">
              <a:highlight>
                <a:schemeClr val="lt1"/>
              </a:highlight>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55edaceed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55edaceed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55edaceed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55edaceed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t>
            </a:r>
            <a:endParaRPr/>
          </a:p>
        </p:txBody>
      </p:sp>
    </p:spTree>
    <p:extLst>
      <p:ext uri="{BB962C8B-B14F-4D97-AF65-F5344CB8AC3E}">
        <p14:creationId xmlns:p14="http://schemas.microsoft.com/office/powerpoint/2010/main" val="331122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55edaceed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55edaceed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t>
            </a:r>
            <a:endParaRPr/>
          </a:p>
        </p:txBody>
      </p:sp>
    </p:spTree>
    <p:extLst>
      <p:ext uri="{BB962C8B-B14F-4D97-AF65-F5344CB8AC3E}">
        <p14:creationId xmlns:p14="http://schemas.microsoft.com/office/powerpoint/2010/main" val="1656425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81d91c4bd5_2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81d91c4bd5_2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81d91c4bd5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81d91c4bd5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9250" algn="l" rtl="0">
              <a:spcBef>
                <a:spcPts val="0"/>
              </a:spcBef>
              <a:spcAft>
                <a:spcPts val="0"/>
              </a:spcAft>
              <a:buClr>
                <a:schemeClr val="dk1"/>
              </a:buClr>
              <a:buSzPts val="1900"/>
              <a:buAutoNum type="arabicParenR"/>
            </a:pPr>
            <a:r>
              <a:rPr lang="en" sz="1900">
                <a:solidFill>
                  <a:schemeClr val="dk1"/>
                </a:solidFill>
              </a:rPr>
              <a:t>Assign items to predefined categories  </a:t>
            </a:r>
            <a:br>
              <a:rPr lang="en" sz="1900">
                <a:solidFill>
                  <a:schemeClr val="dk1"/>
                </a:solidFill>
              </a:rPr>
            </a:br>
            <a:r>
              <a:rPr lang="en" sz="1900">
                <a:solidFill>
                  <a:schemeClr val="dk1"/>
                </a:solidFill>
              </a:rPr>
              <a:t>(</a:t>
            </a:r>
            <a:r>
              <a:rPr lang="en" sz="1900">
                <a:solidFill>
                  <a:srgbClr val="CC0000"/>
                </a:solidFill>
              </a:rPr>
              <a:t>Classification task, incl. Image classification=classification with image data as input</a:t>
            </a:r>
            <a:r>
              <a:rPr lang="en" sz="1900">
                <a:solidFill>
                  <a:schemeClr val="dk1"/>
                </a:solidFill>
              </a:rPr>
              <a:t>)</a:t>
            </a:r>
            <a:endParaRPr sz="1900">
              <a:solidFill>
                <a:schemeClr val="dk1"/>
              </a:solidFill>
            </a:endParaRPr>
          </a:p>
          <a:p>
            <a:pPr marL="457200" lvl="0" indent="-349250" algn="l" rtl="0">
              <a:spcBef>
                <a:spcPts val="0"/>
              </a:spcBef>
              <a:spcAft>
                <a:spcPts val="0"/>
              </a:spcAft>
              <a:buClr>
                <a:schemeClr val="dk1"/>
              </a:buClr>
              <a:buSzPts val="1900"/>
              <a:buAutoNum type="arabicParenR"/>
            </a:pPr>
            <a:r>
              <a:rPr lang="en" sz="1900">
                <a:solidFill>
                  <a:schemeClr val="dk1"/>
                </a:solidFill>
              </a:rPr>
              <a:t>Model relationship between some values in order to be able to predict them</a:t>
            </a:r>
            <a:endParaRPr sz="1900">
              <a:solidFill>
                <a:schemeClr val="dk1"/>
              </a:solidFill>
            </a:endParaRPr>
          </a:p>
          <a:p>
            <a:pPr marL="457200" lvl="0" indent="0" algn="l" rtl="0">
              <a:spcBef>
                <a:spcPts val="0"/>
              </a:spcBef>
              <a:spcAft>
                <a:spcPts val="0"/>
              </a:spcAft>
              <a:buNone/>
            </a:pPr>
            <a:r>
              <a:rPr lang="en" sz="1900">
                <a:solidFill>
                  <a:srgbClr val="CC0000"/>
                </a:solidFill>
              </a:rPr>
              <a:t>Regression task</a:t>
            </a:r>
            <a:endParaRPr sz="1900">
              <a:solidFill>
                <a:schemeClr val="dk1"/>
              </a:solidFill>
            </a:endParaRPr>
          </a:p>
          <a:p>
            <a:pPr marL="457200" lvl="0" indent="-349250" algn="l" rtl="0">
              <a:spcBef>
                <a:spcPts val="0"/>
              </a:spcBef>
              <a:spcAft>
                <a:spcPts val="0"/>
              </a:spcAft>
              <a:buClr>
                <a:schemeClr val="dk1"/>
              </a:buClr>
              <a:buSzPts val="1900"/>
              <a:buAutoNum type="arabicParenR"/>
            </a:pPr>
            <a:endParaRPr sz="1900">
              <a:solidFill>
                <a:schemeClr val="dk1"/>
              </a:solidFill>
            </a:endParaRPr>
          </a:p>
          <a:p>
            <a:pPr marL="457200" lvl="0" indent="0" algn="l" rtl="0">
              <a:spcBef>
                <a:spcPts val="0"/>
              </a:spcBef>
              <a:spcAft>
                <a:spcPts val="0"/>
              </a:spcAft>
              <a:buNone/>
            </a:pPr>
            <a:r>
              <a:rPr lang="en" sz="1900">
                <a:solidFill>
                  <a:schemeClr val="dk1"/>
                </a:solidFill>
              </a:rPr>
              <a:t>In order to understand the context of the design....</a:t>
            </a:r>
            <a:endParaRPr sz="19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Show to developer who dont knows about ML, how to think about the machine learning and use it</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600">
                <a:solidFill>
                  <a:schemeClr val="dk1"/>
                </a:solidFill>
              </a:rPr>
              <a:t>ML is a type of algorithm which can automatically tune its internal parameters in order to be able to perform some task with degree of accuracy.</a:t>
            </a:r>
            <a:endParaRPr sz="1600">
              <a:solidFill>
                <a:schemeClr val="dk1"/>
              </a:solidFill>
            </a:endParaRPr>
          </a:p>
          <a:p>
            <a:pPr marL="0" lvl="0" indent="0" algn="l" rtl="0">
              <a:spcBef>
                <a:spcPts val="0"/>
              </a:spcBef>
              <a:spcAft>
                <a:spcPts val="0"/>
              </a:spcAft>
              <a:buClr>
                <a:schemeClr val="dk1"/>
              </a:buClr>
              <a:buSzPts val="1100"/>
              <a:buFont typeface="Arial"/>
              <a:buNone/>
            </a:pPr>
            <a:endParaRPr sz="1600">
              <a:solidFill>
                <a:schemeClr val="dk1"/>
              </a:solidFill>
            </a:endParaRPr>
          </a:p>
          <a:p>
            <a:pPr marL="0" lvl="0" indent="0" algn="l" rtl="0">
              <a:spcBef>
                <a:spcPts val="0"/>
              </a:spcBef>
              <a:spcAft>
                <a:spcPts val="0"/>
              </a:spcAft>
              <a:buClr>
                <a:schemeClr val="dk1"/>
              </a:buClr>
              <a:buSzPts val="1100"/>
              <a:buFont typeface="Arial"/>
              <a:buNone/>
            </a:pPr>
            <a:r>
              <a:rPr lang="en" sz="1600">
                <a:solidFill>
                  <a:schemeClr val="dk1"/>
                </a:solidFill>
              </a:rPr>
              <a:t>It performs this self configuration using a given set of examples (data set)</a:t>
            </a:r>
            <a:endParaRPr sz="1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88e2a7568a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88e2a7568a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80cc3417ab_0_117:notes"/>
          <p:cNvSpPr/>
          <p:nvPr/>
        </p:nvSpPr>
        <p:spPr>
          <a:xfrm>
            <a:off x="1008529" y="623454"/>
            <a:ext cx="4031262" cy="3114342"/>
          </a:xfrm>
          <a:custGeom>
            <a:avLst/>
            <a:gdLst/>
            <a:ahLst/>
            <a:cxnLst/>
            <a:rect l="l" t="t" r="r" b="b"/>
            <a:pathLst>
              <a:path w="21600" h="21600" extrusionOk="0">
                <a:moveTo>
                  <a:pt x="0" y="0"/>
                </a:moveTo>
                <a:lnTo>
                  <a:pt x="21600" y="0"/>
                </a:lnTo>
                <a:lnTo>
                  <a:pt x="21600" y="21600"/>
                </a:lnTo>
                <a:lnTo>
                  <a:pt x="0" y="21600"/>
                </a:lnTo>
                <a:lnTo>
                  <a:pt x="0" y="0"/>
                </a:lnTo>
                <a:close/>
              </a:path>
            </a:pathLst>
          </a:custGeom>
          <a:solidFill>
            <a:srgbClr val="FFFFFF"/>
          </a:solidFill>
          <a:ln w="9525" cap="flat" cmpd="sng">
            <a:solidFill>
              <a:srgbClr val="000000"/>
            </a:solidFill>
            <a:prstDash val="solid"/>
            <a:miter lim="8000"/>
            <a:headEnd type="none" w="sm" len="sm"/>
            <a:tailEnd type="none" w="sm" len="sm"/>
          </a:ln>
        </p:spPr>
        <p:txBody>
          <a:bodyPr spcFirstLastPara="1" wrap="square" lIns="80225" tIns="41700" rIns="80225" bIns="41700" anchor="ctr" anchorCtr="0">
            <a:noAutofit/>
          </a:bodyPr>
          <a:lstStyle/>
          <a:p>
            <a:pPr marL="0" marR="0" lvl="0" indent="0" algn="l" defTabSz="914400" rtl="0" eaLnBrk="1" fontAlgn="auto" latinLnBrk="0" hangingPunct="1">
              <a:lnSpc>
                <a:spcPct val="88000"/>
              </a:lnSpc>
              <a:spcBef>
                <a:spcPts val="0"/>
              </a:spcBef>
              <a:spcAft>
                <a:spcPts val="0"/>
              </a:spcAft>
              <a:buClr>
                <a:srgbClr val="000000"/>
              </a:buClr>
              <a:buSzPts val="2100"/>
              <a:buFont typeface="Times New Roman"/>
              <a:buNone/>
              <a:tabLst/>
              <a:defRPr/>
            </a:pPr>
            <a:endParaRPr kumimoji="0" sz="2100" b="0" i="0" u="none" strike="noStrike" kern="120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569" name="Google Shape;569;g80cc3417ab_0_117:notes"/>
          <p:cNvSpPr txBox="1">
            <a:spLocks noGrp="1"/>
          </p:cNvSpPr>
          <p:nvPr>
            <p:ph type="body" idx="1"/>
          </p:nvPr>
        </p:nvSpPr>
        <p:spPr>
          <a:xfrm>
            <a:off x="806824" y="3948218"/>
            <a:ext cx="4431600" cy="3513000"/>
          </a:xfrm>
          <a:prstGeom prst="rect">
            <a:avLst/>
          </a:prstGeom>
          <a:noFill/>
          <a:ln>
            <a:noFill/>
          </a:ln>
        </p:spPr>
        <p:txBody>
          <a:bodyPr spcFirstLastPara="1" wrap="square" lIns="0" tIns="0" rIns="0" bIns="0" anchor="t" anchorCtr="0">
            <a:noAutofit/>
          </a:bodyPr>
          <a:lstStyle/>
          <a:p>
            <a:pPr marL="228600" lvl="0" indent="-184150" algn="l" rtl="0">
              <a:lnSpc>
                <a:spcPct val="115000"/>
              </a:lnSpc>
              <a:spcBef>
                <a:spcPts val="0"/>
              </a:spcBef>
              <a:spcAft>
                <a:spcPts val="0"/>
              </a:spcAft>
              <a:buClr>
                <a:schemeClr val="dk2"/>
              </a:buClr>
              <a:buSzPts val="2175"/>
              <a:buChar char="•"/>
            </a:pPr>
            <a:endParaRPr sz="800" b="0" i="0" u="none" strike="noStrike" cap="none">
              <a:solidFill>
                <a:srgbClr val="000000"/>
              </a:solidFill>
              <a:latin typeface="Times New Roman"/>
              <a:ea typeface="Times New Roman"/>
              <a:cs typeface="Times New Roman"/>
              <a:sym typeface="Times New Roman"/>
            </a:endParaRPr>
          </a:p>
        </p:txBody>
      </p:sp>
      <p:sp>
        <p:nvSpPr>
          <p:cNvPr id="570" name="Google Shape;570;g80cc3417ab_0_117:notes"/>
          <p:cNvSpPr>
            <a:spLocks noGrp="1" noRot="1" noChangeAspect="1"/>
          </p:cNvSpPr>
          <p:nvPr>
            <p:ph type="sldImg" idx="2"/>
          </p:nvPr>
        </p:nvSpPr>
        <p:spPr>
          <a:xfrm>
            <a:off x="-7927975" y="-3765550"/>
            <a:ext cx="15855950" cy="89201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80cc3417ab_0_117:notes"/>
          <p:cNvSpPr/>
          <p:nvPr/>
        </p:nvSpPr>
        <p:spPr>
          <a:xfrm>
            <a:off x="1008529" y="623454"/>
            <a:ext cx="4031262" cy="3114342"/>
          </a:xfrm>
          <a:custGeom>
            <a:avLst/>
            <a:gdLst/>
            <a:ahLst/>
            <a:cxnLst/>
            <a:rect l="l" t="t" r="r" b="b"/>
            <a:pathLst>
              <a:path w="21600" h="21600" extrusionOk="0">
                <a:moveTo>
                  <a:pt x="0" y="0"/>
                </a:moveTo>
                <a:lnTo>
                  <a:pt x="21600" y="0"/>
                </a:lnTo>
                <a:lnTo>
                  <a:pt x="21600" y="21600"/>
                </a:lnTo>
                <a:lnTo>
                  <a:pt x="0" y="21600"/>
                </a:lnTo>
                <a:lnTo>
                  <a:pt x="0" y="0"/>
                </a:lnTo>
                <a:close/>
              </a:path>
            </a:pathLst>
          </a:custGeom>
          <a:solidFill>
            <a:srgbClr val="FFFFFF"/>
          </a:solidFill>
          <a:ln w="9525" cap="flat" cmpd="sng">
            <a:solidFill>
              <a:srgbClr val="000000"/>
            </a:solidFill>
            <a:prstDash val="solid"/>
            <a:miter lim="8000"/>
            <a:headEnd type="none" w="sm" len="sm"/>
            <a:tailEnd type="none" w="sm" len="sm"/>
          </a:ln>
        </p:spPr>
        <p:txBody>
          <a:bodyPr spcFirstLastPara="1" wrap="square" lIns="80225" tIns="41700" rIns="80225" bIns="41700" anchor="ctr" anchorCtr="0">
            <a:noAutofit/>
          </a:bodyPr>
          <a:lstStyle/>
          <a:p>
            <a:pPr marL="0" marR="0" lvl="0" indent="0" algn="l" defTabSz="914400" rtl="0" eaLnBrk="1" fontAlgn="auto" latinLnBrk="0" hangingPunct="1">
              <a:lnSpc>
                <a:spcPct val="88000"/>
              </a:lnSpc>
              <a:spcBef>
                <a:spcPts val="0"/>
              </a:spcBef>
              <a:spcAft>
                <a:spcPts val="0"/>
              </a:spcAft>
              <a:buClr>
                <a:srgbClr val="000000"/>
              </a:buClr>
              <a:buSzPts val="2100"/>
              <a:buFont typeface="Times New Roman"/>
              <a:buNone/>
              <a:tabLst/>
              <a:defRPr/>
            </a:pPr>
            <a:endParaRPr kumimoji="0" sz="2100" b="0" i="0" u="none" strike="noStrike" kern="120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569" name="Google Shape;569;g80cc3417ab_0_117:notes"/>
          <p:cNvSpPr txBox="1">
            <a:spLocks noGrp="1"/>
          </p:cNvSpPr>
          <p:nvPr>
            <p:ph type="body" idx="1"/>
          </p:nvPr>
        </p:nvSpPr>
        <p:spPr>
          <a:xfrm>
            <a:off x="806824" y="3948218"/>
            <a:ext cx="4431600" cy="3513000"/>
          </a:xfrm>
          <a:prstGeom prst="rect">
            <a:avLst/>
          </a:prstGeom>
          <a:noFill/>
          <a:ln>
            <a:noFill/>
          </a:ln>
        </p:spPr>
        <p:txBody>
          <a:bodyPr spcFirstLastPara="1" wrap="square" lIns="0" tIns="0" rIns="0" bIns="0" anchor="t" anchorCtr="0">
            <a:noAutofit/>
          </a:bodyPr>
          <a:lstStyle/>
          <a:p>
            <a:pPr marL="228600" lvl="0" indent="-184150" algn="l" rtl="0">
              <a:lnSpc>
                <a:spcPct val="115000"/>
              </a:lnSpc>
              <a:spcBef>
                <a:spcPts val="0"/>
              </a:spcBef>
              <a:spcAft>
                <a:spcPts val="0"/>
              </a:spcAft>
              <a:buClr>
                <a:schemeClr val="dk2"/>
              </a:buClr>
              <a:buSzPts val="2175"/>
              <a:buChar char="•"/>
            </a:pPr>
            <a:endParaRPr sz="800" b="0" i="0" u="none" strike="noStrike" cap="none">
              <a:solidFill>
                <a:srgbClr val="000000"/>
              </a:solidFill>
              <a:latin typeface="Times New Roman"/>
              <a:ea typeface="Times New Roman"/>
              <a:cs typeface="Times New Roman"/>
              <a:sym typeface="Times New Roman"/>
            </a:endParaRPr>
          </a:p>
        </p:txBody>
      </p:sp>
      <p:sp>
        <p:nvSpPr>
          <p:cNvPr id="570" name="Google Shape;570;g80cc3417ab_0_117:notes"/>
          <p:cNvSpPr>
            <a:spLocks noGrp="1" noRot="1" noChangeAspect="1"/>
          </p:cNvSpPr>
          <p:nvPr>
            <p:ph type="sldImg" idx="2"/>
          </p:nvPr>
        </p:nvSpPr>
        <p:spPr>
          <a:xfrm>
            <a:off x="-7927975" y="-3765550"/>
            <a:ext cx="15855950" cy="89201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3574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80cc3417ab_0_129:notes"/>
          <p:cNvSpPr/>
          <p:nvPr/>
        </p:nvSpPr>
        <p:spPr>
          <a:xfrm>
            <a:off x="1008529" y="623454"/>
            <a:ext cx="4031262" cy="3114342"/>
          </a:xfrm>
          <a:custGeom>
            <a:avLst/>
            <a:gdLst/>
            <a:ahLst/>
            <a:cxnLst/>
            <a:rect l="l" t="t" r="r" b="b"/>
            <a:pathLst>
              <a:path w="21600" h="21600" extrusionOk="0">
                <a:moveTo>
                  <a:pt x="0" y="0"/>
                </a:moveTo>
                <a:lnTo>
                  <a:pt x="21600" y="0"/>
                </a:lnTo>
                <a:lnTo>
                  <a:pt x="21600" y="21600"/>
                </a:lnTo>
                <a:lnTo>
                  <a:pt x="0" y="21600"/>
                </a:lnTo>
                <a:lnTo>
                  <a:pt x="0" y="0"/>
                </a:lnTo>
                <a:close/>
              </a:path>
            </a:pathLst>
          </a:custGeom>
          <a:solidFill>
            <a:srgbClr val="FFFFFF"/>
          </a:solidFill>
          <a:ln w="9525" cap="flat" cmpd="sng">
            <a:solidFill>
              <a:srgbClr val="000000"/>
            </a:solidFill>
            <a:prstDash val="solid"/>
            <a:miter lim="8000"/>
            <a:headEnd type="none" w="sm" len="sm"/>
            <a:tailEnd type="none" w="sm" len="sm"/>
          </a:ln>
        </p:spPr>
        <p:txBody>
          <a:bodyPr spcFirstLastPara="1" wrap="square" lIns="80225" tIns="41700" rIns="80225" bIns="41700" anchor="ctr" anchorCtr="0">
            <a:noAutofit/>
          </a:bodyPr>
          <a:lstStyle/>
          <a:p>
            <a:pPr marL="0" marR="0" lvl="0" indent="0" algn="l" defTabSz="914400" rtl="0" eaLnBrk="1" fontAlgn="auto" latinLnBrk="0" hangingPunct="1">
              <a:lnSpc>
                <a:spcPct val="88000"/>
              </a:lnSpc>
              <a:spcBef>
                <a:spcPts val="0"/>
              </a:spcBef>
              <a:spcAft>
                <a:spcPts val="0"/>
              </a:spcAft>
              <a:buClr>
                <a:srgbClr val="000000"/>
              </a:buClr>
              <a:buSzPts val="2100"/>
              <a:buFont typeface="Times New Roman"/>
              <a:buNone/>
              <a:tabLst/>
              <a:defRPr/>
            </a:pPr>
            <a:endParaRPr kumimoji="0" sz="2100" b="0" i="0" u="none" strike="noStrike" kern="120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585" name="Google Shape;585;g80cc3417ab_0_129:notes"/>
          <p:cNvSpPr txBox="1">
            <a:spLocks noGrp="1"/>
          </p:cNvSpPr>
          <p:nvPr>
            <p:ph type="body" idx="1"/>
          </p:nvPr>
        </p:nvSpPr>
        <p:spPr>
          <a:xfrm>
            <a:off x="806824" y="3948218"/>
            <a:ext cx="4431600" cy="3513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000000"/>
              </a:buClr>
              <a:buSzPts val="1100"/>
              <a:buFont typeface="Times New Roman"/>
              <a:buNone/>
            </a:pPr>
            <a:r>
              <a:rPr lang="en" sz="1300">
                <a:latin typeface="Verdana"/>
                <a:ea typeface="Verdana"/>
                <a:cs typeface="Verdana"/>
                <a:sym typeface="Verdana"/>
              </a:rPr>
              <a:t>Mention nd-standardization</a:t>
            </a:r>
            <a:endParaRPr sz="1300">
              <a:latin typeface="Verdana"/>
              <a:ea typeface="Verdana"/>
              <a:cs typeface="Verdana"/>
              <a:sym typeface="Verdana"/>
            </a:endParaRPr>
          </a:p>
          <a:p>
            <a:pPr marL="0" lvl="0" indent="0" algn="l" rtl="0">
              <a:lnSpc>
                <a:spcPct val="100000"/>
              </a:lnSpc>
              <a:spcBef>
                <a:spcPts val="0"/>
              </a:spcBef>
              <a:spcAft>
                <a:spcPts val="0"/>
              </a:spcAft>
              <a:buClr>
                <a:srgbClr val="000000"/>
              </a:buClr>
              <a:buSzPts val="1100"/>
              <a:buFont typeface="Times New Roman"/>
              <a:buNone/>
            </a:pPr>
            <a:endParaRPr>
              <a:latin typeface="Times New Roman"/>
              <a:ea typeface="Times New Roman"/>
              <a:cs typeface="Times New Roman"/>
              <a:sym typeface="Times New Roman"/>
            </a:endParaRPr>
          </a:p>
        </p:txBody>
      </p:sp>
      <p:sp>
        <p:nvSpPr>
          <p:cNvPr id="586" name="Google Shape;586;g80cc3417ab_0_129:notes"/>
          <p:cNvSpPr>
            <a:spLocks noGrp="1" noRot="1" noChangeAspect="1"/>
          </p:cNvSpPr>
          <p:nvPr>
            <p:ph type="sldImg" idx="2"/>
          </p:nvPr>
        </p:nvSpPr>
        <p:spPr>
          <a:xfrm>
            <a:off x="-7927975" y="-3765550"/>
            <a:ext cx="15855950" cy="89201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B959C-36D9-7C00-ED88-E6AE9E7AA8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DD0E8719-777E-14F4-12A0-77E22B7D75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E848EE0A-2FAA-F6CC-4AFB-425B82683D6E}"/>
              </a:ext>
            </a:extLst>
          </p:cNvPr>
          <p:cNvSpPr>
            <a:spLocks noGrp="1"/>
          </p:cNvSpPr>
          <p:nvPr>
            <p:ph type="dt" sz="half" idx="10"/>
          </p:nvPr>
        </p:nvSpPr>
        <p:spPr/>
        <p:txBody>
          <a:bodyPr/>
          <a:lstStyle/>
          <a:p>
            <a:fld id="{7666EF0A-4C24-46D6-A877-444BAAA817CA}" type="datetimeFigureOut">
              <a:rPr lang="en-CA" smtClean="0"/>
              <a:t>2023-04-20</a:t>
            </a:fld>
            <a:endParaRPr lang="en-CA"/>
          </a:p>
        </p:txBody>
      </p:sp>
      <p:sp>
        <p:nvSpPr>
          <p:cNvPr id="5" name="Footer Placeholder 4">
            <a:extLst>
              <a:ext uri="{FF2B5EF4-FFF2-40B4-BE49-F238E27FC236}">
                <a16:creationId xmlns:a16="http://schemas.microsoft.com/office/drawing/2014/main" id="{EEC798C8-5F65-F7DB-DD43-3B1C18E1E49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842F0D0-0EBA-272B-1857-2BF96334C052}"/>
              </a:ext>
            </a:extLst>
          </p:cNvPr>
          <p:cNvSpPr>
            <a:spLocks noGrp="1"/>
          </p:cNvSpPr>
          <p:nvPr>
            <p:ph type="sldNum" sz="quarter" idx="12"/>
          </p:nvPr>
        </p:nvSpPr>
        <p:spPr/>
        <p:txBody>
          <a:bodyPr/>
          <a:lstStyle/>
          <a:p>
            <a:fld id="{F80A327A-832B-4CBA-B41D-C449B0715A5A}" type="slidenum">
              <a:rPr lang="en-CA" smtClean="0"/>
              <a:t>‹#›</a:t>
            </a:fld>
            <a:endParaRPr lang="en-CA"/>
          </a:p>
        </p:txBody>
      </p:sp>
    </p:spTree>
    <p:extLst>
      <p:ext uri="{BB962C8B-B14F-4D97-AF65-F5344CB8AC3E}">
        <p14:creationId xmlns:p14="http://schemas.microsoft.com/office/powerpoint/2010/main" val="4070858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A7423-3C72-B75D-563D-9B83359A2990}"/>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0B7C0DF-2C69-2A23-D837-61973C83EF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7970CC3-9C7E-939B-313C-62A8E6E399BF}"/>
              </a:ext>
            </a:extLst>
          </p:cNvPr>
          <p:cNvSpPr>
            <a:spLocks noGrp="1"/>
          </p:cNvSpPr>
          <p:nvPr>
            <p:ph type="dt" sz="half" idx="10"/>
          </p:nvPr>
        </p:nvSpPr>
        <p:spPr/>
        <p:txBody>
          <a:bodyPr/>
          <a:lstStyle/>
          <a:p>
            <a:fld id="{7666EF0A-4C24-46D6-A877-444BAAA817CA}" type="datetimeFigureOut">
              <a:rPr lang="en-CA" smtClean="0"/>
              <a:t>2023-04-20</a:t>
            </a:fld>
            <a:endParaRPr lang="en-CA"/>
          </a:p>
        </p:txBody>
      </p:sp>
      <p:sp>
        <p:nvSpPr>
          <p:cNvPr id="5" name="Footer Placeholder 4">
            <a:extLst>
              <a:ext uri="{FF2B5EF4-FFF2-40B4-BE49-F238E27FC236}">
                <a16:creationId xmlns:a16="http://schemas.microsoft.com/office/drawing/2014/main" id="{5774EADB-4461-F05A-9224-58C9941E416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DC8E26C-29BD-2CC0-7EA9-0194015A2A14}"/>
              </a:ext>
            </a:extLst>
          </p:cNvPr>
          <p:cNvSpPr>
            <a:spLocks noGrp="1"/>
          </p:cNvSpPr>
          <p:nvPr>
            <p:ph type="sldNum" sz="quarter" idx="12"/>
          </p:nvPr>
        </p:nvSpPr>
        <p:spPr/>
        <p:txBody>
          <a:bodyPr/>
          <a:lstStyle/>
          <a:p>
            <a:fld id="{F80A327A-832B-4CBA-B41D-C449B0715A5A}" type="slidenum">
              <a:rPr lang="en-CA" smtClean="0"/>
              <a:t>‹#›</a:t>
            </a:fld>
            <a:endParaRPr lang="en-CA"/>
          </a:p>
        </p:txBody>
      </p:sp>
    </p:spTree>
    <p:extLst>
      <p:ext uri="{BB962C8B-B14F-4D97-AF65-F5344CB8AC3E}">
        <p14:creationId xmlns:p14="http://schemas.microsoft.com/office/powerpoint/2010/main" val="2634756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68BD-2429-9B90-68F2-B202A387CC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9C8CE86E-1D88-1321-A4CC-03652C9516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BA736E-3041-A9DC-CA9F-51CFB52DB7D2}"/>
              </a:ext>
            </a:extLst>
          </p:cNvPr>
          <p:cNvSpPr>
            <a:spLocks noGrp="1"/>
          </p:cNvSpPr>
          <p:nvPr>
            <p:ph type="dt" sz="half" idx="10"/>
          </p:nvPr>
        </p:nvSpPr>
        <p:spPr/>
        <p:txBody>
          <a:bodyPr/>
          <a:lstStyle/>
          <a:p>
            <a:fld id="{7666EF0A-4C24-46D6-A877-444BAAA817CA}" type="datetimeFigureOut">
              <a:rPr lang="en-CA" smtClean="0"/>
              <a:t>2023-04-20</a:t>
            </a:fld>
            <a:endParaRPr lang="en-CA"/>
          </a:p>
        </p:txBody>
      </p:sp>
      <p:sp>
        <p:nvSpPr>
          <p:cNvPr id="5" name="Footer Placeholder 4">
            <a:extLst>
              <a:ext uri="{FF2B5EF4-FFF2-40B4-BE49-F238E27FC236}">
                <a16:creationId xmlns:a16="http://schemas.microsoft.com/office/drawing/2014/main" id="{619C51EF-F6D8-BC8A-AEF1-7C52E21AF88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CDC3C06-9E28-752F-2C31-70CED8AE1C23}"/>
              </a:ext>
            </a:extLst>
          </p:cNvPr>
          <p:cNvSpPr>
            <a:spLocks noGrp="1"/>
          </p:cNvSpPr>
          <p:nvPr>
            <p:ph type="sldNum" sz="quarter" idx="12"/>
          </p:nvPr>
        </p:nvSpPr>
        <p:spPr/>
        <p:txBody>
          <a:bodyPr/>
          <a:lstStyle/>
          <a:p>
            <a:fld id="{F80A327A-832B-4CBA-B41D-C449B0715A5A}" type="slidenum">
              <a:rPr lang="en-CA" smtClean="0"/>
              <a:t>‹#›</a:t>
            </a:fld>
            <a:endParaRPr lang="en-CA"/>
          </a:p>
        </p:txBody>
      </p:sp>
    </p:spTree>
    <p:extLst>
      <p:ext uri="{BB962C8B-B14F-4D97-AF65-F5344CB8AC3E}">
        <p14:creationId xmlns:p14="http://schemas.microsoft.com/office/powerpoint/2010/main" val="1437634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CF5F6-743E-3E11-C346-80EB53BDACF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7DF75722-9E66-E5DA-9F76-8709A84CAB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40F538E-9CF6-C191-7D58-595F9BC1D3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FC0A40E3-E8FC-17F4-93D5-3B2A22EE2025}"/>
              </a:ext>
            </a:extLst>
          </p:cNvPr>
          <p:cNvSpPr>
            <a:spLocks noGrp="1"/>
          </p:cNvSpPr>
          <p:nvPr>
            <p:ph type="dt" sz="half" idx="10"/>
          </p:nvPr>
        </p:nvSpPr>
        <p:spPr/>
        <p:txBody>
          <a:bodyPr/>
          <a:lstStyle/>
          <a:p>
            <a:fld id="{7666EF0A-4C24-46D6-A877-444BAAA817CA}" type="datetimeFigureOut">
              <a:rPr lang="en-CA" smtClean="0"/>
              <a:t>2023-04-20</a:t>
            </a:fld>
            <a:endParaRPr lang="en-CA"/>
          </a:p>
        </p:txBody>
      </p:sp>
      <p:sp>
        <p:nvSpPr>
          <p:cNvPr id="6" name="Footer Placeholder 5">
            <a:extLst>
              <a:ext uri="{FF2B5EF4-FFF2-40B4-BE49-F238E27FC236}">
                <a16:creationId xmlns:a16="http://schemas.microsoft.com/office/drawing/2014/main" id="{7EA21969-4E18-EF8F-F0D1-94F7DD5E687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CF02AC9-8EC3-0A5F-6F15-315B82761213}"/>
              </a:ext>
            </a:extLst>
          </p:cNvPr>
          <p:cNvSpPr>
            <a:spLocks noGrp="1"/>
          </p:cNvSpPr>
          <p:nvPr>
            <p:ph type="sldNum" sz="quarter" idx="12"/>
          </p:nvPr>
        </p:nvSpPr>
        <p:spPr/>
        <p:txBody>
          <a:bodyPr/>
          <a:lstStyle/>
          <a:p>
            <a:fld id="{F80A327A-832B-4CBA-B41D-C449B0715A5A}" type="slidenum">
              <a:rPr lang="en-CA" smtClean="0"/>
              <a:t>‹#›</a:t>
            </a:fld>
            <a:endParaRPr lang="en-CA"/>
          </a:p>
        </p:txBody>
      </p:sp>
    </p:spTree>
    <p:extLst>
      <p:ext uri="{BB962C8B-B14F-4D97-AF65-F5344CB8AC3E}">
        <p14:creationId xmlns:p14="http://schemas.microsoft.com/office/powerpoint/2010/main" val="1806951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B932A-1884-0B71-2831-EA4043D83CE6}"/>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EA5B839-C588-A0B2-29BB-A36E9A928D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85E22A-BF35-FCCD-3527-AD78542B83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7F7AD244-79E9-7A40-FBA2-58722033F3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6C88F6-3F94-58BA-9943-5689AB6249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793BEA46-BDE2-394E-E29B-1AFC4776ABA1}"/>
              </a:ext>
            </a:extLst>
          </p:cNvPr>
          <p:cNvSpPr>
            <a:spLocks noGrp="1"/>
          </p:cNvSpPr>
          <p:nvPr>
            <p:ph type="dt" sz="half" idx="10"/>
          </p:nvPr>
        </p:nvSpPr>
        <p:spPr/>
        <p:txBody>
          <a:bodyPr/>
          <a:lstStyle/>
          <a:p>
            <a:fld id="{7666EF0A-4C24-46D6-A877-444BAAA817CA}" type="datetimeFigureOut">
              <a:rPr lang="en-CA" smtClean="0"/>
              <a:t>2023-04-20</a:t>
            </a:fld>
            <a:endParaRPr lang="en-CA"/>
          </a:p>
        </p:txBody>
      </p:sp>
      <p:sp>
        <p:nvSpPr>
          <p:cNvPr id="8" name="Footer Placeholder 7">
            <a:extLst>
              <a:ext uri="{FF2B5EF4-FFF2-40B4-BE49-F238E27FC236}">
                <a16:creationId xmlns:a16="http://schemas.microsoft.com/office/drawing/2014/main" id="{D6FE0F9A-D2E9-7FE1-A494-AA712B7AC76B}"/>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B9AAE803-F5A8-F845-CF6D-9B5931BA32F6}"/>
              </a:ext>
            </a:extLst>
          </p:cNvPr>
          <p:cNvSpPr>
            <a:spLocks noGrp="1"/>
          </p:cNvSpPr>
          <p:nvPr>
            <p:ph type="sldNum" sz="quarter" idx="12"/>
          </p:nvPr>
        </p:nvSpPr>
        <p:spPr/>
        <p:txBody>
          <a:bodyPr/>
          <a:lstStyle/>
          <a:p>
            <a:fld id="{F80A327A-832B-4CBA-B41D-C449B0715A5A}" type="slidenum">
              <a:rPr lang="en-CA" smtClean="0"/>
              <a:t>‹#›</a:t>
            </a:fld>
            <a:endParaRPr lang="en-CA"/>
          </a:p>
        </p:txBody>
      </p:sp>
    </p:spTree>
    <p:extLst>
      <p:ext uri="{BB962C8B-B14F-4D97-AF65-F5344CB8AC3E}">
        <p14:creationId xmlns:p14="http://schemas.microsoft.com/office/powerpoint/2010/main" val="2498688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5662A-ECF5-5F75-7E85-7270BAFC8158}"/>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3D17F2-0373-A315-2709-DED29E844062}"/>
              </a:ext>
            </a:extLst>
          </p:cNvPr>
          <p:cNvSpPr>
            <a:spLocks noGrp="1"/>
          </p:cNvSpPr>
          <p:nvPr>
            <p:ph type="dt" sz="half" idx="10"/>
          </p:nvPr>
        </p:nvSpPr>
        <p:spPr/>
        <p:txBody>
          <a:bodyPr/>
          <a:lstStyle/>
          <a:p>
            <a:fld id="{7666EF0A-4C24-46D6-A877-444BAAA817CA}" type="datetimeFigureOut">
              <a:rPr lang="en-CA" smtClean="0"/>
              <a:t>2023-04-20</a:t>
            </a:fld>
            <a:endParaRPr lang="en-CA"/>
          </a:p>
        </p:txBody>
      </p:sp>
      <p:sp>
        <p:nvSpPr>
          <p:cNvPr id="4" name="Footer Placeholder 3">
            <a:extLst>
              <a:ext uri="{FF2B5EF4-FFF2-40B4-BE49-F238E27FC236}">
                <a16:creationId xmlns:a16="http://schemas.microsoft.com/office/drawing/2014/main" id="{86BE7D98-9161-A86C-C18C-087B1CBD055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5CD03743-8EE3-7F6E-F8B1-D21DC9F74D33}"/>
              </a:ext>
            </a:extLst>
          </p:cNvPr>
          <p:cNvSpPr>
            <a:spLocks noGrp="1"/>
          </p:cNvSpPr>
          <p:nvPr>
            <p:ph type="sldNum" sz="quarter" idx="12"/>
          </p:nvPr>
        </p:nvSpPr>
        <p:spPr/>
        <p:txBody>
          <a:bodyPr/>
          <a:lstStyle/>
          <a:p>
            <a:fld id="{F80A327A-832B-4CBA-B41D-C449B0715A5A}" type="slidenum">
              <a:rPr lang="en-CA" smtClean="0"/>
              <a:t>‹#›</a:t>
            </a:fld>
            <a:endParaRPr lang="en-CA"/>
          </a:p>
        </p:txBody>
      </p:sp>
    </p:spTree>
    <p:extLst>
      <p:ext uri="{BB962C8B-B14F-4D97-AF65-F5344CB8AC3E}">
        <p14:creationId xmlns:p14="http://schemas.microsoft.com/office/powerpoint/2010/main" val="2677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05FC70-174D-A690-CFB6-5C9FA6F8E1C5}"/>
              </a:ext>
            </a:extLst>
          </p:cNvPr>
          <p:cNvSpPr>
            <a:spLocks noGrp="1"/>
          </p:cNvSpPr>
          <p:nvPr>
            <p:ph type="dt" sz="half" idx="10"/>
          </p:nvPr>
        </p:nvSpPr>
        <p:spPr/>
        <p:txBody>
          <a:bodyPr/>
          <a:lstStyle/>
          <a:p>
            <a:fld id="{7666EF0A-4C24-46D6-A877-444BAAA817CA}" type="datetimeFigureOut">
              <a:rPr lang="en-CA" smtClean="0"/>
              <a:t>2023-04-20</a:t>
            </a:fld>
            <a:endParaRPr lang="en-CA"/>
          </a:p>
        </p:txBody>
      </p:sp>
      <p:sp>
        <p:nvSpPr>
          <p:cNvPr id="3" name="Footer Placeholder 2">
            <a:extLst>
              <a:ext uri="{FF2B5EF4-FFF2-40B4-BE49-F238E27FC236}">
                <a16:creationId xmlns:a16="http://schemas.microsoft.com/office/drawing/2014/main" id="{22E00DDE-D1A7-3DB1-162D-392269AB423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8740923A-8D6B-CFA0-45F2-64F9EFA44EA6}"/>
              </a:ext>
            </a:extLst>
          </p:cNvPr>
          <p:cNvSpPr>
            <a:spLocks noGrp="1"/>
          </p:cNvSpPr>
          <p:nvPr>
            <p:ph type="sldNum" sz="quarter" idx="12"/>
          </p:nvPr>
        </p:nvSpPr>
        <p:spPr/>
        <p:txBody>
          <a:bodyPr/>
          <a:lstStyle/>
          <a:p>
            <a:fld id="{F80A327A-832B-4CBA-B41D-C449B0715A5A}" type="slidenum">
              <a:rPr lang="en-CA" smtClean="0"/>
              <a:t>‹#›</a:t>
            </a:fld>
            <a:endParaRPr lang="en-CA"/>
          </a:p>
        </p:txBody>
      </p:sp>
    </p:spTree>
    <p:extLst>
      <p:ext uri="{BB962C8B-B14F-4D97-AF65-F5344CB8AC3E}">
        <p14:creationId xmlns:p14="http://schemas.microsoft.com/office/powerpoint/2010/main" val="766951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337D3-3EDD-AE8D-FD30-9A5F3F0564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48683F03-4F9B-5BAE-F7A4-0587ACF4EF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15601BA-5F8B-5887-E287-BDC7AE1D6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FC20D4-F7CC-A738-7F69-773464028BDC}"/>
              </a:ext>
            </a:extLst>
          </p:cNvPr>
          <p:cNvSpPr>
            <a:spLocks noGrp="1"/>
          </p:cNvSpPr>
          <p:nvPr>
            <p:ph type="dt" sz="half" idx="10"/>
          </p:nvPr>
        </p:nvSpPr>
        <p:spPr/>
        <p:txBody>
          <a:bodyPr/>
          <a:lstStyle/>
          <a:p>
            <a:fld id="{7666EF0A-4C24-46D6-A877-444BAAA817CA}" type="datetimeFigureOut">
              <a:rPr lang="en-CA" smtClean="0"/>
              <a:t>2023-04-20</a:t>
            </a:fld>
            <a:endParaRPr lang="en-CA"/>
          </a:p>
        </p:txBody>
      </p:sp>
      <p:sp>
        <p:nvSpPr>
          <p:cNvPr id="6" name="Footer Placeholder 5">
            <a:extLst>
              <a:ext uri="{FF2B5EF4-FFF2-40B4-BE49-F238E27FC236}">
                <a16:creationId xmlns:a16="http://schemas.microsoft.com/office/drawing/2014/main" id="{72B73876-68B7-BD0D-0DD9-E71848889CF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3DAD5E4-E53B-C45F-6485-8EFEE0EC1C9E}"/>
              </a:ext>
            </a:extLst>
          </p:cNvPr>
          <p:cNvSpPr>
            <a:spLocks noGrp="1"/>
          </p:cNvSpPr>
          <p:nvPr>
            <p:ph type="sldNum" sz="quarter" idx="12"/>
          </p:nvPr>
        </p:nvSpPr>
        <p:spPr/>
        <p:txBody>
          <a:bodyPr/>
          <a:lstStyle/>
          <a:p>
            <a:fld id="{F80A327A-832B-4CBA-B41D-C449B0715A5A}" type="slidenum">
              <a:rPr lang="en-CA" smtClean="0"/>
              <a:t>‹#›</a:t>
            </a:fld>
            <a:endParaRPr lang="en-CA"/>
          </a:p>
        </p:txBody>
      </p:sp>
    </p:spTree>
    <p:extLst>
      <p:ext uri="{BB962C8B-B14F-4D97-AF65-F5344CB8AC3E}">
        <p14:creationId xmlns:p14="http://schemas.microsoft.com/office/powerpoint/2010/main" val="3039763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E4B9F-6E3F-DB14-660D-0C4774D072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447D0CAC-1935-3B56-1F95-8E871197F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FA3F296E-82F5-752D-EFE9-C68AA7660D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133D7-E755-E385-69E8-6D6872CA6D73}"/>
              </a:ext>
            </a:extLst>
          </p:cNvPr>
          <p:cNvSpPr>
            <a:spLocks noGrp="1"/>
          </p:cNvSpPr>
          <p:nvPr>
            <p:ph type="dt" sz="half" idx="10"/>
          </p:nvPr>
        </p:nvSpPr>
        <p:spPr/>
        <p:txBody>
          <a:bodyPr/>
          <a:lstStyle/>
          <a:p>
            <a:fld id="{7666EF0A-4C24-46D6-A877-444BAAA817CA}" type="datetimeFigureOut">
              <a:rPr lang="en-CA" smtClean="0"/>
              <a:t>2023-04-20</a:t>
            </a:fld>
            <a:endParaRPr lang="en-CA"/>
          </a:p>
        </p:txBody>
      </p:sp>
      <p:sp>
        <p:nvSpPr>
          <p:cNvPr id="6" name="Footer Placeholder 5">
            <a:extLst>
              <a:ext uri="{FF2B5EF4-FFF2-40B4-BE49-F238E27FC236}">
                <a16:creationId xmlns:a16="http://schemas.microsoft.com/office/drawing/2014/main" id="{05EF6341-E369-FCFE-A53A-E2FE89F8CBF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640E459-CB7C-B92A-2601-95656E660D64}"/>
              </a:ext>
            </a:extLst>
          </p:cNvPr>
          <p:cNvSpPr>
            <a:spLocks noGrp="1"/>
          </p:cNvSpPr>
          <p:nvPr>
            <p:ph type="sldNum" sz="quarter" idx="12"/>
          </p:nvPr>
        </p:nvSpPr>
        <p:spPr/>
        <p:txBody>
          <a:bodyPr/>
          <a:lstStyle/>
          <a:p>
            <a:fld id="{F80A327A-832B-4CBA-B41D-C449B0715A5A}" type="slidenum">
              <a:rPr lang="en-CA" smtClean="0"/>
              <a:t>‹#›</a:t>
            </a:fld>
            <a:endParaRPr lang="en-CA"/>
          </a:p>
        </p:txBody>
      </p:sp>
    </p:spTree>
    <p:extLst>
      <p:ext uri="{BB962C8B-B14F-4D97-AF65-F5344CB8AC3E}">
        <p14:creationId xmlns:p14="http://schemas.microsoft.com/office/powerpoint/2010/main" val="1260354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83E12-2313-064F-067F-8CD7BBB7AB70}"/>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44652D1-0150-10BF-0731-55BD6DB0A2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534FD09-9478-2FCD-3C69-8C73B54A7878}"/>
              </a:ext>
            </a:extLst>
          </p:cNvPr>
          <p:cNvSpPr>
            <a:spLocks noGrp="1"/>
          </p:cNvSpPr>
          <p:nvPr>
            <p:ph type="dt" sz="half" idx="10"/>
          </p:nvPr>
        </p:nvSpPr>
        <p:spPr/>
        <p:txBody>
          <a:bodyPr/>
          <a:lstStyle/>
          <a:p>
            <a:fld id="{7666EF0A-4C24-46D6-A877-444BAAA817CA}" type="datetimeFigureOut">
              <a:rPr lang="en-CA" smtClean="0"/>
              <a:t>2023-04-20</a:t>
            </a:fld>
            <a:endParaRPr lang="en-CA"/>
          </a:p>
        </p:txBody>
      </p:sp>
      <p:sp>
        <p:nvSpPr>
          <p:cNvPr id="5" name="Footer Placeholder 4">
            <a:extLst>
              <a:ext uri="{FF2B5EF4-FFF2-40B4-BE49-F238E27FC236}">
                <a16:creationId xmlns:a16="http://schemas.microsoft.com/office/drawing/2014/main" id="{A49622F5-C88E-C59D-AC5D-7CE8BE59B91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E87460E-BB4A-51F5-BBC3-98198A82F69D}"/>
              </a:ext>
            </a:extLst>
          </p:cNvPr>
          <p:cNvSpPr>
            <a:spLocks noGrp="1"/>
          </p:cNvSpPr>
          <p:nvPr>
            <p:ph type="sldNum" sz="quarter" idx="12"/>
          </p:nvPr>
        </p:nvSpPr>
        <p:spPr/>
        <p:txBody>
          <a:bodyPr/>
          <a:lstStyle/>
          <a:p>
            <a:fld id="{F80A327A-832B-4CBA-B41D-C449B0715A5A}" type="slidenum">
              <a:rPr lang="en-CA" smtClean="0"/>
              <a:t>‹#›</a:t>
            </a:fld>
            <a:endParaRPr lang="en-CA"/>
          </a:p>
        </p:txBody>
      </p:sp>
    </p:spTree>
    <p:extLst>
      <p:ext uri="{BB962C8B-B14F-4D97-AF65-F5344CB8AC3E}">
        <p14:creationId xmlns:p14="http://schemas.microsoft.com/office/powerpoint/2010/main" val="17490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7779D4-BB7B-0B62-5F2C-64B25AB959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4FE815B-1149-D106-2AB1-5AF2A70D28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96CBCAB-8808-F107-3D2B-B4B02B2EEBD0}"/>
              </a:ext>
            </a:extLst>
          </p:cNvPr>
          <p:cNvSpPr>
            <a:spLocks noGrp="1"/>
          </p:cNvSpPr>
          <p:nvPr>
            <p:ph type="dt" sz="half" idx="10"/>
          </p:nvPr>
        </p:nvSpPr>
        <p:spPr/>
        <p:txBody>
          <a:bodyPr/>
          <a:lstStyle/>
          <a:p>
            <a:fld id="{7666EF0A-4C24-46D6-A877-444BAAA817CA}" type="datetimeFigureOut">
              <a:rPr lang="en-CA" smtClean="0"/>
              <a:t>2023-04-20</a:t>
            </a:fld>
            <a:endParaRPr lang="en-CA"/>
          </a:p>
        </p:txBody>
      </p:sp>
      <p:sp>
        <p:nvSpPr>
          <p:cNvPr id="5" name="Footer Placeholder 4">
            <a:extLst>
              <a:ext uri="{FF2B5EF4-FFF2-40B4-BE49-F238E27FC236}">
                <a16:creationId xmlns:a16="http://schemas.microsoft.com/office/drawing/2014/main" id="{B7851F7B-4D35-89FC-78C3-C2CB2E11B6B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20A7198-BA7C-32B2-F765-C3C236F8E6A0}"/>
              </a:ext>
            </a:extLst>
          </p:cNvPr>
          <p:cNvSpPr>
            <a:spLocks noGrp="1"/>
          </p:cNvSpPr>
          <p:nvPr>
            <p:ph type="sldNum" sz="quarter" idx="12"/>
          </p:nvPr>
        </p:nvSpPr>
        <p:spPr/>
        <p:txBody>
          <a:bodyPr/>
          <a:lstStyle/>
          <a:p>
            <a:fld id="{F80A327A-832B-4CBA-B41D-C449B0715A5A}" type="slidenum">
              <a:rPr lang="en-CA" smtClean="0"/>
              <a:t>‹#›</a:t>
            </a:fld>
            <a:endParaRPr lang="en-CA"/>
          </a:p>
        </p:txBody>
      </p:sp>
    </p:spTree>
    <p:extLst>
      <p:ext uri="{BB962C8B-B14F-4D97-AF65-F5344CB8AC3E}">
        <p14:creationId xmlns:p14="http://schemas.microsoft.com/office/powerpoint/2010/main" val="8438666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8797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62"/>
        <p:cNvGrpSpPr/>
        <p:nvPr/>
      </p:nvGrpSpPr>
      <p:grpSpPr>
        <a:xfrm>
          <a:off x="0" y="0"/>
          <a:ext cx="0" cy="0"/>
          <a:chOff x="0" y="0"/>
          <a:chExt cx="0" cy="0"/>
        </a:xfrm>
      </p:grpSpPr>
      <p:sp>
        <p:nvSpPr>
          <p:cNvPr id="63" name="Google Shape;63;p15"/>
          <p:cNvSpPr txBox="1">
            <a:spLocks noGrp="1"/>
          </p:cNvSpPr>
          <p:nvPr>
            <p:ph type="ctrTitle"/>
          </p:nvPr>
        </p:nvSpPr>
        <p:spPr>
          <a:xfrm flipH="1">
            <a:off x="1591372" y="2148200"/>
            <a:ext cx="6927600" cy="25616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4800"/>
            </a:lvl1pPr>
            <a:lvl2pPr lvl="1" rtl="0">
              <a:spcBef>
                <a:spcPts val="0"/>
              </a:spcBef>
              <a:spcAft>
                <a:spcPts val="0"/>
              </a:spcAft>
              <a:buSzPts val="6500"/>
              <a:buNone/>
              <a:defRPr sz="8666"/>
            </a:lvl2pPr>
            <a:lvl3pPr lvl="2" rtl="0">
              <a:spcBef>
                <a:spcPts val="0"/>
              </a:spcBef>
              <a:spcAft>
                <a:spcPts val="0"/>
              </a:spcAft>
              <a:buSzPts val="6500"/>
              <a:buNone/>
              <a:defRPr sz="8666"/>
            </a:lvl3pPr>
            <a:lvl4pPr lvl="3" rtl="0">
              <a:spcBef>
                <a:spcPts val="0"/>
              </a:spcBef>
              <a:spcAft>
                <a:spcPts val="0"/>
              </a:spcAft>
              <a:buSzPts val="6500"/>
              <a:buNone/>
              <a:defRPr sz="8666"/>
            </a:lvl4pPr>
            <a:lvl5pPr lvl="4" rtl="0">
              <a:spcBef>
                <a:spcPts val="0"/>
              </a:spcBef>
              <a:spcAft>
                <a:spcPts val="0"/>
              </a:spcAft>
              <a:buSzPts val="6500"/>
              <a:buNone/>
              <a:defRPr sz="8666"/>
            </a:lvl5pPr>
            <a:lvl6pPr lvl="5" rtl="0">
              <a:spcBef>
                <a:spcPts val="0"/>
              </a:spcBef>
              <a:spcAft>
                <a:spcPts val="0"/>
              </a:spcAft>
              <a:buSzPts val="6500"/>
              <a:buNone/>
              <a:defRPr sz="8666"/>
            </a:lvl6pPr>
            <a:lvl7pPr lvl="6" rtl="0">
              <a:spcBef>
                <a:spcPts val="0"/>
              </a:spcBef>
              <a:spcAft>
                <a:spcPts val="0"/>
              </a:spcAft>
              <a:buSzPts val="6500"/>
              <a:buNone/>
              <a:defRPr sz="8666"/>
            </a:lvl7pPr>
            <a:lvl8pPr lvl="7" rtl="0">
              <a:spcBef>
                <a:spcPts val="0"/>
              </a:spcBef>
              <a:spcAft>
                <a:spcPts val="0"/>
              </a:spcAft>
              <a:buSzPts val="6500"/>
              <a:buNone/>
              <a:defRPr sz="8666"/>
            </a:lvl8pPr>
            <a:lvl9pPr lvl="8" rtl="0">
              <a:spcBef>
                <a:spcPts val="0"/>
              </a:spcBef>
              <a:spcAft>
                <a:spcPts val="0"/>
              </a:spcAft>
              <a:buSzPts val="6500"/>
              <a:buNone/>
              <a:defRPr sz="8666"/>
            </a:lvl9pPr>
          </a:lstStyle>
          <a:p>
            <a:endParaRPr/>
          </a:p>
        </p:txBody>
      </p:sp>
    </p:spTree>
    <p:extLst>
      <p:ext uri="{BB962C8B-B14F-4D97-AF65-F5344CB8AC3E}">
        <p14:creationId xmlns:p14="http://schemas.microsoft.com/office/powerpoint/2010/main" val="1985241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A573A3-E365-043B-BAE9-285659936B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77EEF909-F897-73DE-A294-BF1FFF89C6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DD73D37-B3DC-492A-7B3C-C264230E83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6EF0A-4C24-46D6-A877-444BAAA817CA}" type="datetimeFigureOut">
              <a:rPr lang="en-CA" smtClean="0"/>
              <a:t>2023-04-20</a:t>
            </a:fld>
            <a:endParaRPr lang="en-CA"/>
          </a:p>
        </p:txBody>
      </p:sp>
      <p:sp>
        <p:nvSpPr>
          <p:cNvPr id="5" name="Footer Placeholder 4">
            <a:extLst>
              <a:ext uri="{FF2B5EF4-FFF2-40B4-BE49-F238E27FC236}">
                <a16:creationId xmlns:a16="http://schemas.microsoft.com/office/drawing/2014/main" id="{6ED7BB57-A978-64FD-4E5F-1D8E15B644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7BBDC210-4692-5C33-F9F8-1EC8E3DECC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0A327A-832B-4CBA-B41D-C449B0715A5A}" type="slidenum">
              <a:rPr lang="en-CA" smtClean="0"/>
              <a:t>‹#›</a:t>
            </a:fld>
            <a:endParaRPr lang="en-CA"/>
          </a:p>
        </p:txBody>
      </p:sp>
    </p:spTree>
    <p:extLst>
      <p:ext uri="{BB962C8B-B14F-4D97-AF65-F5344CB8AC3E}">
        <p14:creationId xmlns:p14="http://schemas.microsoft.com/office/powerpoint/2010/main" val="3591208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openjdk.org/projects/amber/design-notes/on-ramp"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hyperlink" Target="https://www.youtube.com/watch?v=vIci3C4JkL0" TargetMode="Externa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2" Type="http://schemas.openxmlformats.org/officeDocument/2006/relationships/hyperlink" Target="https://openjdk.org/jeps/438" TargetMode="Externa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hyperlink" Target="http://www.deepnetts.com/"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hyperlink" Target="https://www.deepnetts.com/blog/deep-netts-community-edition"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github.com/deepjavalibrary/djl"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hyperlink" Target="https://github.com/JavaVisRec/visrec-djl" TargetMode="Externa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3.xml.rels><?xml version="1.0" encoding="UTF-8" standalone="yes"?>
<Relationships xmlns="http://schemas.openxmlformats.org/package/2006/relationships"><Relationship Id="rId8" Type="http://schemas.openxmlformats.org/officeDocument/2006/relationships/hyperlink" Target="https://www.analyticsvidhya.com/blog/2018/03/comprehensive-collection-deep-learning-datasets/" TargetMode="External"/><Relationship Id="rId3" Type="http://schemas.openxmlformats.org/officeDocument/2006/relationships/hyperlink" Target="https://stanfordaimi.azurewebsites.net/" TargetMode="External"/><Relationship Id="rId7" Type="http://schemas.openxmlformats.org/officeDocument/2006/relationships/hyperlink" Target="https://storage.googleapis.com/openimages/web/index.html" TargetMode="External"/><Relationship Id="rId2" Type="http://schemas.openxmlformats.org/officeDocument/2006/relationships/hyperlink" Target="http://vision.stanford.edu/aditya86/ImageNetDogs/" TargetMode="External"/><Relationship Id="rId1" Type="http://schemas.openxmlformats.org/officeDocument/2006/relationships/slideLayout" Target="../slideLayouts/slideLayout12.xml"/><Relationship Id="rId6" Type="http://schemas.openxmlformats.org/officeDocument/2006/relationships/hyperlink" Target="https://hackernoon.com/top-20-image-datasets-for-machine-learning-and-computer-vision-rq3w3zxo" TargetMode="External"/><Relationship Id="rId5" Type="http://schemas.openxmlformats.org/officeDocument/2006/relationships/hyperlink" Target="https://datagen.tech/guides/image-datasets/image-datasets/" TargetMode="External"/><Relationship Id="rId4" Type="http://schemas.openxmlformats.org/officeDocument/2006/relationships/hyperlink" Target="https://imerit.net/blog/22-free-image-datasets-for-computer-vision-all-pb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CBE1851-2230-47A9-B000-CE9046EA61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9" name="Straight Connector 18">
            <a:extLst>
              <a:ext uri="{FF2B5EF4-FFF2-40B4-BE49-F238E27FC236}">
                <a16:creationId xmlns:a16="http://schemas.microsoft.com/office/drawing/2014/main" id="{23B93832-6514-44F4-849B-5EE2C8A233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928939"/>
            <a:ext cx="393192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7" name="Graphic 6" descr="Education">
            <a:extLst>
              <a:ext uri="{FF2B5EF4-FFF2-40B4-BE49-F238E27FC236}">
                <a16:creationId xmlns:a16="http://schemas.microsoft.com/office/drawing/2014/main" id="{98A1FA5E-1C07-43C9-B687-8073FB4A59C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49363" y="-354336"/>
            <a:ext cx="2675469" cy="2675469"/>
          </a:xfrm>
          <a:prstGeom prst="rect">
            <a:avLst/>
          </a:prstGeom>
        </p:spPr>
      </p:pic>
      <p:sp>
        <p:nvSpPr>
          <p:cNvPr id="8" name="Rectangle 7">
            <a:extLst>
              <a:ext uri="{FF2B5EF4-FFF2-40B4-BE49-F238E27FC236}">
                <a16:creationId xmlns:a16="http://schemas.microsoft.com/office/drawing/2014/main" id="{DC557FB9-4768-EC44-ADC1-025B2DAAB8D4}"/>
              </a:ext>
            </a:extLst>
          </p:cNvPr>
          <p:cNvSpPr/>
          <p:nvPr/>
        </p:nvSpPr>
        <p:spPr>
          <a:xfrm>
            <a:off x="0" y="0"/>
            <a:ext cx="5468548" cy="687404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le 1">
            <a:extLst>
              <a:ext uri="{FF2B5EF4-FFF2-40B4-BE49-F238E27FC236}">
                <a16:creationId xmlns:a16="http://schemas.microsoft.com/office/drawing/2014/main" id="{72340731-A5AF-6F42-BC58-C61488968344}"/>
              </a:ext>
            </a:extLst>
          </p:cNvPr>
          <p:cNvSpPr>
            <a:spLocks noGrp="1"/>
          </p:cNvSpPr>
          <p:nvPr>
            <p:ph type="ctrTitle"/>
          </p:nvPr>
        </p:nvSpPr>
        <p:spPr>
          <a:xfrm>
            <a:off x="257175" y="803705"/>
            <a:ext cx="4972050" cy="2053795"/>
          </a:xfrm>
        </p:spPr>
        <p:txBody>
          <a:bodyPr anchor="b">
            <a:normAutofit/>
          </a:bodyPr>
          <a:lstStyle/>
          <a:p>
            <a:pPr algn="r"/>
            <a:r>
              <a:rPr lang="en-CA" sz="5400" dirty="0">
                <a:solidFill>
                  <a:srgbClr val="FFFFFF"/>
                </a:solidFill>
              </a:rPr>
              <a:t>Java in Education </a:t>
            </a:r>
          </a:p>
        </p:txBody>
      </p:sp>
      <p:sp>
        <p:nvSpPr>
          <p:cNvPr id="12" name="Subtitle 2">
            <a:extLst>
              <a:ext uri="{FF2B5EF4-FFF2-40B4-BE49-F238E27FC236}">
                <a16:creationId xmlns:a16="http://schemas.microsoft.com/office/drawing/2014/main" id="{4D1E1066-AC18-4248-A7BD-CE6907021F94}"/>
              </a:ext>
            </a:extLst>
          </p:cNvPr>
          <p:cNvSpPr>
            <a:spLocks noGrp="1"/>
          </p:cNvSpPr>
          <p:nvPr>
            <p:ph type="subTitle" idx="1"/>
          </p:nvPr>
        </p:nvSpPr>
        <p:spPr>
          <a:xfrm>
            <a:off x="257176" y="4019317"/>
            <a:ext cx="4829174" cy="2495783"/>
          </a:xfrm>
        </p:spPr>
        <p:txBody>
          <a:bodyPr anchor="t">
            <a:normAutofit/>
          </a:bodyPr>
          <a:lstStyle/>
          <a:p>
            <a:pPr algn="r"/>
            <a:r>
              <a:rPr lang="en-CA" sz="1800" dirty="0">
                <a:solidFill>
                  <a:srgbClr val="FFFFFF"/>
                </a:solidFill>
              </a:rPr>
              <a:t>  </a:t>
            </a:r>
          </a:p>
          <a:p>
            <a:pPr algn="r"/>
            <a:r>
              <a:rPr lang="en-CA" sz="1800" dirty="0">
                <a:solidFill>
                  <a:srgbClr val="FFFFFF"/>
                </a:solidFill>
              </a:rPr>
              <a:t>JUG Presenter Name here</a:t>
            </a:r>
          </a:p>
          <a:p>
            <a:pPr algn="r"/>
            <a:r>
              <a:rPr lang="en-CA" sz="1800" dirty="0">
                <a:solidFill>
                  <a:srgbClr val="FFFFFF"/>
                </a:solidFill>
              </a:rPr>
              <a:t>For Junior Developers and Students</a:t>
            </a:r>
          </a:p>
          <a:p>
            <a:pPr algn="r"/>
            <a:endParaRPr lang="en-CA" sz="1800" dirty="0">
              <a:solidFill>
                <a:srgbClr val="FFFFFF"/>
              </a:solidFill>
            </a:endParaRPr>
          </a:p>
          <a:p>
            <a:pPr algn="r"/>
            <a:endParaRPr lang="en-CA" sz="1800" dirty="0">
              <a:solidFill>
                <a:srgbClr val="FFFFFF"/>
              </a:solidFill>
            </a:endParaRPr>
          </a:p>
          <a:p>
            <a:pPr algn="r"/>
            <a:r>
              <a:rPr lang="en-CA" sz="1800" dirty="0">
                <a:solidFill>
                  <a:srgbClr val="FFFFFF"/>
                </a:solidFill>
              </a:rPr>
              <a:t>Prepared by Ken Fogel &amp; the JCP Executive Committee (EC)  Java in Education Working Group</a:t>
            </a:r>
          </a:p>
        </p:txBody>
      </p:sp>
      <p:pic>
        <p:nvPicPr>
          <p:cNvPr id="3" name="Picture 2">
            <a:extLst>
              <a:ext uri="{FF2B5EF4-FFF2-40B4-BE49-F238E27FC236}">
                <a16:creationId xmlns:a16="http://schemas.microsoft.com/office/drawing/2014/main" id="{1D73C883-ADB8-684A-B7A5-F387A4EDD1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3511" y="2029159"/>
            <a:ext cx="6131805" cy="4844883"/>
          </a:xfrm>
          <a:prstGeom prst="rect">
            <a:avLst/>
          </a:prstGeom>
        </p:spPr>
      </p:pic>
    </p:spTree>
    <p:extLst>
      <p:ext uri="{BB962C8B-B14F-4D97-AF65-F5344CB8AC3E}">
        <p14:creationId xmlns:p14="http://schemas.microsoft.com/office/powerpoint/2010/main" val="1617590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AD9BD823-7752-4561-9FCB-300555193584}"/>
              </a:ext>
            </a:extLst>
          </p:cNvPr>
          <p:cNvGraphicFramePr>
            <a:graphicFrameLocks noGrp="1"/>
          </p:cNvGraphicFramePr>
          <p:nvPr>
            <p:ph idx="1"/>
          </p:nvPr>
        </p:nvGraphicFramePr>
        <p:xfrm>
          <a:off x="5447579" y="480054"/>
          <a:ext cx="6308097"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1E2A660A-D08A-9043-8007-1963C033F5F5}"/>
              </a:ext>
            </a:extLst>
          </p:cNvPr>
          <p:cNvSpPr/>
          <p:nvPr/>
        </p:nvSpPr>
        <p:spPr>
          <a:xfrm>
            <a:off x="0" y="-16042"/>
            <a:ext cx="5109251" cy="687404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C77A40B0-F65C-E14C-8040-19F8E71EE936}"/>
              </a:ext>
            </a:extLst>
          </p:cNvPr>
          <p:cNvSpPr>
            <a:spLocks noGrp="1"/>
          </p:cNvSpPr>
          <p:nvPr>
            <p:ph type="title"/>
          </p:nvPr>
        </p:nvSpPr>
        <p:spPr>
          <a:xfrm>
            <a:off x="594360" y="637125"/>
            <a:ext cx="3802276" cy="5256371"/>
          </a:xfrm>
        </p:spPr>
        <p:txBody>
          <a:bodyPr>
            <a:normAutofit/>
          </a:bodyPr>
          <a:lstStyle/>
          <a:p>
            <a:r>
              <a:rPr lang="en-CA" dirty="0">
                <a:solidFill>
                  <a:schemeClr val="bg1"/>
                </a:solidFill>
              </a:rPr>
              <a:t>Java Language Enhancements</a:t>
            </a:r>
          </a:p>
        </p:txBody>
      </p:sp>
    </p:spTree>
    <p:extLst>
      <p:ext uri="{BB962C8B-B14F-4D97-AF65-F5344CB8AC3E}">
        <p14:creationId xmlns:p14="http://schemas.microsoft.com/office/powerpoint/2010/main" val="2553444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19" name="Rectangle 18">
            <a:extLst>
              <a:ext uri="{FF2B5EF4-FFF2-40B4-BE49-F238E27FC236}">
                <a16:creationId xmlns:a16="http://schemas.microsoft.com/office/drawing/2014/main" id="{31A023B1-86A9-7846-B63E-2774FBB90925}"/>
              </a:ext>
            </a:extLst>
          </p:cNvPr>
          <p:cNvSpPr/>
          <p:nvPr/>
        </p:nvSpPr>
        <p:spPr>
          <a:xfrm>
            <a:off x="30002" y="-16042"/>
            <a:ext cx="5935579" cy="6874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F602458C-2AB9-C54C-AE3B-E3832674BC87}"/>
              </a:ext>
            </a:extLst>
          </p:cNvPr>
          <p:cNvSpPr/>
          <p:nvPr/>
        </p:nvSpPr>
        <p:spPr>
          <a:xfrm>
            <a:off x="13786" y="-16042"/>
            <a:ext cx="4861590" cy="687404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1" name="Content Placeholder 2">
            <a:extLst>
              <a:ext uri="{FF2B5EF4-FFF2-40B4-BE49-F238E27FC236}">
                <a16:creationId xmlns:a16="http://schemas.microsoft.com/office/drawing/2014/main" id="{770EB2E4-64F0-1849-9CA6-29C6EF4E3ED6}"/>
              </a:ext>
            </a:extLst>
          </p:cNvPr>
          <p:cNvGraphicFramePr>
            <a:graphicFrameLocks/>
          </p:cNvGraphicFramePr>
          <p:nvPr/>
        </p:nvGraphicFramePr>
        <p:xfrm>
          <a:off x="5588772" y="876299"/>
          <a:ext cx="575092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Title 1">
            <a:extLst>
              <a:ext uri="{FF2B5EF4-FFF2-40B4-BE49-F238E27FC236}">
                <a16:creationId xmlns:a16="http://schemas.microsoft.com/office/drawing/2014/main" id="{DA49F9D7-4DC0-1043-80DE-D18C68060F45}"/>
              </a:ext>
            </a:extLst>
          </p:cNvPr>
          <p:cNvSpPr>
            <a:spLocks noGrp="1"/>
          </p:cNvSpPr>
          <p:nvPr>
            <p:ph type="title"/>
          </p:nvPr>
        </p:nvSpPr>
        <p:spPr>
          <a:xfrm>
            <a:off x="535020" y="685800"/>
            <a:ext cx="2780271" cy="5105400"/>
          </a:xfrm>
        </p:spPr>
        <p:txBody>
          <a:bodyPr>
            <a:normAutofit/>
          </a:bodyPr>
          <a:lstStyle/>
          <a:p>
            <a:r>
              <a:rPr lang="en-CA" sz="4000" dirty="0">
                <a:solidFill>
                  <a:srgbClr val="FFFFFF"/>
                </a:solidFill>
              </a:rPr>
              <a:t>JShell - Read-Evaluate-Print Loop (REPL) JDK 9</a:t>
            </a:r>
          </a:p>
        </p:txBody>
      </p:sp>
    </p:spTree>
    <p:extLst>
      <p:ext uri="{BB962C8B-B14F-4D97-AF65-F5344CB8AC3E}">
        <p14:creationId xmlns:p14="http://schemas.microsoft.com/office/powerpoint/2010/main" val="27329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7"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8"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Content Placeholder 2">
            <a:extLst>
              <a:ext uri="{FF2B5EF4-FFF2-40B4-BE49-F238E27FC236}">
                <a16:creationId xmlns:a16="http://schemas.microsoft.com/office/drawing/2014/main" id="{AC93EA61-E82B-4062-8451-13571A3F83C6}"/>
              </a:ext>
            </a:extLst>
          </p:cNvPr>
          <p:cNvSpPr>
            <a:spLocks noGrp="1"/>
          </p:cNvSpPr>
          <p:nvPr>
            <p:ph idx="1"/>
          </p:nvPr>
        </p:nvSpPr>
        <p:spPr>
          <a:xfrm>
            <a:off x="5120640" y="174567"/>
            <a:ext cx="6281928" cy="6483928"/>
          </a:xfrm>
        </p:spPr>
        <p:txBody>
          <a:bodyPr anchor="ctr">
            <a:noAutofit/>
          </a:bodyPr>
          <a:lstStyle/>
          <a:p>
            <a:r>
              <a:rPr lang="en-CA" sz="2000" dirty="0"/>
              <a:t>Addresses the overhead of running code</a:t>
            </a:r>
          </a:p>
          <a:p>
            <a:pPr lvl="1"/>
            <a:r>
              <a:rPr lang="en-CA" sz="2000" dirty="0"/>
              <a:t>Traditional Style</a:t>
            </a:r>
          </a:p>
          <a:p>
            <a:pPr lvl="2"/>
            <a:r>
              <a:rPr lang="en-CA" dirty="0"/>
              <a:t>Two-step to execution</a:t>
            </a:r>
          </a:p>
          <a:p>
            <a:pPr lvl="3"/>
            <a:r>
              <a:rPr lang="en-CA" sz="2000" dirty="0" err="1"/>
              <a:t>javac</a:t>
            </a:r>
            <a:endParaRPr lang="en-CA" sz="2000" dirty="0"/>
          </a:p>
          <a:p>
            <a:pPr lvl="3"/>
            <a:r>
              <a:rPr lang="en-CA" sz="2000" dirty="0"/>
              <a:t>java -jar</a:t>
            </a:r>
          </a:p>
          <a:p>
            <a:pPr lvl="1"/>
            <a:r>
              <a:rPr lang="en-CA" sz="2000" dirty="0"/>
              <a:t>Single-File Source-Code Style</a:t>
            </a:r>
          </a:p>
          <a:p>
            <a:pPr lvl="2"/>
            <a:r>
              <a:rPr lang="en-CA" dirty="0"/>
              <a:t>One-step to execution</a:t>
            </a:r>
          </a:p>
          <a:p>
            <a:pPr lvl="3"/>
            <a:r>
              <a:rPr lang="en-CA" sz="2000" dirty="0"/>
              <a:t>java</a:t>
            </a:r>
          </a:p>
          <a:p>
            <a:pPr lvl="4"/>
            <a:r>
              <a:rPr lang="en-CA" sz="2000" dirty="0"/>
              <a:t>If the file has a public class with a main it compiles and executes</a:t>
            </a:r>
          </a:p>
          <a:p>
            <a:pPr lvl="4"/>
            <a:r>
              <a:rPr lang="en-CA" sz="2000" dirty="0"/>
              <a:t>Works with preview features as well as established features</a:t>
            </a:r>
          </a:p>
          <a:p>
            <a:pPr lvl="4"/>
            <a:r>
              <a:rPr lang="en-CA" sz="2000" dirty="0"/>
              <a:t>Single file may contain multiple classes</a:t>
            </a:r>
          </a:p>
          <a:p>
            <a:r>
              <a:rPr lang="en-CA" sz="2000" dirty="0"/>
              <a:t>This may be the second* most significant new capability for writing Java for those wishing to learn the language </a:t>
            </a:r>
          </a:p>
          <a:p>
            <a:r>
              <a:rPr lang="en-CA" sz="2000" dirty="0"/>
              <a:t>No need to master an IDE to learn Java.</a:t>
            </a:r>
          </a:p>
          <a:p>
            <a:pPr marL="0" indent="0">
              <a:buNone/>
            </a:pPr>
            <a:endParaRPr lang="en-CA" sz="800" dirty="0"/>
          </a:p>
          <a:p>
            <a:pPr>
              <a:buFont typeface="Calibri" panose="020F0502020204030204" pitchFamily="34" charset="0"/>
              <a:buChar char="*"/>
            </a:pPr>
            <a:r>
              <a:rPr lang="en-CA" sz="1400" dirty="0"/>
              <a:t>The first will be shown on slide 18.</a:t>
            </a:r>
          </a:p>
        </p:txBody>
      </p:sp>
      <p:grpSp>
        <p:nvGrpSpPr>
          <p:cNvPr id="16" name="Group 15">
            <a:extLst>
              <a:ext uri="{FF2B5EF4-FFF2-40B4-BE49-F238E27FC236}">
                <a16:creationId xmlns:a16="http://schemas.microsoft.com/office/drawing/2014/main" id="{E0F81DEC-8C99-A949-AAA5-F6EE270ECAC8}"/>
              </a:ext>
            </a:extLst>
          </p:cNvPr>
          <p:cNvGrpSpPr/>
          <p:nvPr/>
        </p:nvGrpSpPr>
        <p:grpSpPr>
          <a:xfrm>
            <a:off x="797560" y="1721291"/>
            <a:ext cx="3674476" cy="3531245"/>
            <a:chOff x="811870" y="1685219"/>
            <a:chExt cx="3674476" cy="3531245"/>
          </a:xfrm>
        </p:grpSpPr>
        <p:sp>
          <p:nvSpPr>
            <p:cNvPr id="7" name="Rectangle 6">
              <a:extLst>
                <a:ext uri="{FF2B5EF4-FFF2-40B4-BE49-F238E27FC236}">
                  <a16:creationId xmlns:a16="http://schemas.microsoft.com/office/drawing/2014/main" id="{92BC72E4-CAE4-EB4F-AA04-DF23A2F4967E}"/>
                </a:ext>
              </a:extLst>
            </p:cNvPr>
            <p:cNvSpPr/>
            <p:nvPr/>
          </p:nvSpPr>
          <p:spPr>
            <a:xfrm>
              <a:off x="811870" y="1685219"/>
              <a:ext cx="3674476" cy="3198018"/>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riangle 12">
              <a:extLst>
                <a:ext uri="{FF2B5EF4-FFF2-40B4-BE49-F238E27FC236}">
                  <a16:creationId xmlns:a16="http://schemas.microsoft.com/office/drawing/2014/main" id="{550C9A81-57E1-A24E-9F7D-2D0931C7BE8A}"/>
                </a:ext>
              </a:extLst>
            </p:cNvPr>
            <p:cNvSpPr/>
            <p:nvPr/>
          </p:nvSpPr>
          <p:spPr>
            <a:xfrm rot="10800000">
              <a:off x="2424071" y="4839011"/>
              <a:ext cx="479967" cy="377453"/>
            </a:xfrm>
            <a:prstGeom prst="triangle">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2" name="Title 1">
            <a:extLst>
              <a:ext uri="{FF2B5EF4-FFF2-40B4-BE49-F238E27FC236}">
                <a16:creationId xmlns:a16="http://schemas.microsoft.com/office/drawing/2014/main" id="{763DE5D9-CDED-3F40-9FE8-6760ADC47FAD}"/>
              </a:ext>
            </a:extLst>
          </p:cNvPr>
          <p:cNvSpPr>
            <a:spLocks noGrp="1"/>
          </p:cNvSpPr>
          <p:nvPr>
            <p:ph type="title"/>
          </p:nvPr>
        </p:nvSpPr>
        <p:spPr>
          <a:xfrm>
            <a:off x="904877" y="2142608"/>
            <a:ext cx="3451730" cy="2399869"/>
          </a:xfrm>
        </p:spPr>
        <p:txBody>
          <a:bodyPr>
            <a:normAutofit/>
          </a:bodyPr>
          <a:lstStyle/>
          <a:p>
            <a:pPr algn="ctr"/>
            <a:r>
              <a:rPr lang="en-CA" sz="3700" dirty="0">
                <a:solidFill>
                  <a:srgbClr val="FFFFFF"/>
                </a:solidFill>
              </a:rPr>
              <a:t>JEP 330 - Launch Single-File Source-Code Programs JDK 11</a:t>
            </a:r>
          </a:p>
        </p:txBody>
      </p:sp>
    </p:spTree>
    <p:extLst>
      <p:ext uri="{BB962C8B-B14F-4D97-AF65-F5344CB8AC3E}">
        <p14:creationId xmlns:p14="http://schemas.microsoft.com/office/powerpoint/2010/main" val="2276949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73DC9-56C8-4371-88FE-A91258538318}"/>
              </a:ext>
            </a:extLst>
          </p:cNvPr>
          <p:cNvSpPr>
            <a:spLocks noGrp="1"/>
          </p:cNvSpPr>
          <p:nvPr>
            <p:ph type="title"/>
          </p:nvPr>
        </p:nvSpPr>
        <p:spPr>
          <a:xfrm>
            <a:off x="838199" y="365125"/>
            <a:ext cx="10991045" cy="1325563"/>
          </a:xfrm>
        </p:spPr>
        <p:txBody>
          <a:bodyPr>
            <a:normAutofit/>
          </a:bodyPr>
          <a:lstStyle/>
          <a:p>
            <a:r>
              <a:rPr lang="en-CA" b="1" dirty="0"/>
              <a:t>var</a:t>
            </a:r>
            <a:r>
              <a:rPr lang="en-CA" dirty="0"/>
              <a:t> – reduction of redundancy reduction JDK 10</a:t>
            </a:r>
          </a:p>
        </p:txBody>
      </p:sp>
      <p:graphicFrame>
        <p:nvGraphicFramePr>
          <p:cNvPr id="13" name="Content Placeholder 2">
            <a:extLst>
              <a:ext uri="{FF2B5EF4-FFF2-40B4-BE49-F238E27FC236}">
                <a16:creationId xmlns:a16="http://schemas.microsoft.com/office/drawing/2014/main" id="{E38F985C-77A1-4E21-B822-01030EBC70AF}"/>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4241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DEBB32EA-AC2D-4540-A160-4E5F65AF071C}"/>
              </a:ext>
            </a:extLst>
          </p:cNvPr>
          <p:cNvGraphicFramePr>
            <a:graphicFrameLocks noGrp="1"/>
          </p:cNvGraphicFramePr>
          <p:nvPr>
            <p:ph idx="1"/>
          </p:nvPr>
        </p:nvGraphicFramePr>
        <p:xfrm>
          <a:off x="6096000" y="303591"/>
          <a:ext cx="5659676"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9F5C21AF-FE0A-594C-851F-32CB373E2F90}"/>
              </a:ext>
            </a:extLst>
          </p:cNvPr>
          <p:cNvSpPr/>
          <p:nvPr/>
        </p:nvSpPr>
        <p:spPr>
          <a:xfrm>
            <a:off x="0" y="-16042"/>
            <a:ext cx="5109251" cy="687404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E877C3C6-9271-EC4B-AB48-E0D70A302516}"/>
              </a:ext>
            </a:extLst>
          </p:cNvPr>
          <p:cNvSpPr>
            <a:spLocks noGrp="1"/>
          </p:cNvSpPr>
          <p:nvPr>
            <p:ph type="title"/>
          </p:nvPr>
        </p:nvSpPr>
        <p:spPr>
          <a:xfrm>
            <a:off x="594359" y="637125"/>
            <a:ext cx="3964761" cy="5256371"/>
          </a:xfrm>
        </p:spPr>
        <p:txBody>
          <a:bodyPr>
            <a:normAutofit/>
          </a:bodyPr>
          <a:lstStyle/>
          <a:p>
            <a:r>
              <a:rPr lang="en-CA" sz="4800" b="1" dirty="0">
                <a:solidFill>
                  <a:schemeClr val="bg1"/>
                </a:solidFill>
              </a:rPr>
              <a:t>text blocks (15)</a:t>
            </a:r>
          </a:p>
        </p:txBody>
      </p:sp>
    </p:spTree>
    <p:extLst>
      <p:ext uri="{BB962C8B-B14F-4D97-AF65-F5344CB8AC3E}">
        <p14:creationId xmlns:p14="http://schemas.microsoft.com/office/powerpoint/2010/main" val="2580646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E8E35B83-1EC3-4F87-9D54-D86346335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7636" y="1957388"/>
            <a:ext cx="10396728"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E9C7A5E3-94C0-5044-A795-B854F5D043CC}"/>
              </a:ext>
            </a:extLst>
          </p:cNvPr>
          <p:cNvSpPr/>
          <p:nvPr/>
        </p:nvSpPr>
        <p:spPr>
          <a:xfrm>
            <a:off x="16043" y="-16042"/>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le 8">
            <a:extLst>
              <a:ext uri="{FF2B5EF4-FFF2-40B4-BE49-F238E27FC236}">
                <a16:creationId xmlns:a16="http://schemas.microsoft.com/office/drawing/2014/main" id="{937DEF73-9F44-0F41-AC38-174BBA201E66}"/>
              </a:ext>
            </a:extLst>
          </p:cNvPr>
          <p:cNvSpPr>
            <a:spLocks noGrp="1"/>
          </p:cNvSpPr>
          <p:nvPr>
            <p:ph type="title"/>
          </p:nvPr>
        </p:nvSpPr>
        <p:spPr>
          <a:xfrm>
            <a:off x="838200" y="631825"/>
            <a:ext cx="10515600" cy="1325563"/>
          </a:xfrm>
        </p:spPr>
        <p:txBody>
          <a:bodyPr>
            <a:normAutofit/>
          </a:bodyPr>
          <a:lstStyle/>
          <a:p>
            <a:r>
              <a:rPr lang="en-CA" dirty="0">
                <a:solidFill>
                  <a:srgbClr val="007590"/>
                </a:solidFill>
              </a:rPr>
              <a:t>Old School Concatenation</a:t>
            </a:r>
          </a:p>
        </p:txBody>
      </p:sp>
      <p:sp>
        <p:nvSpPr>
          <p:cNvPr id="12" name="Content Placeholder 9">
            <a:extLst>
              <a:ext uri="{FF2B5EF4-FFF2-40B4-BE49-F238E27FC236}">
                <a16:creationId xmlns:a16="http://schemas.microsoft.com/office/drawing/2014/main" id="{B2FDD92D-194A-5A4F-8EDB-4E50D342F29A}"/>
              </a:ext>
            </a:extLst>
          </p:cNvPr>
          <p:cNvSpPr>
            <a:spLocks noGrp="1"/>
          </p:cNvSpPr>
          <p:nvPr>
            <p:ph idx="1"/>
          </p:nvPr>
        </p:nvSpPr>
        <p:spPr>
          <a:xfrm>
            <a:off x="110359" y="2269173"/>
            <a:ext cx="12065598" cy="3659988"/>
          </a:xfrm>
        </p:spPr>
        <p:txBody>
          <a:bodyPr>
            <a:noAutofit/>
          </a:bodyPr>
          <a:lstStyle/>
          <a:p>
            <a:pPr marL="0" indent="0">
              <a:buNone/>
            </a:pPr>
            <a:r>
              <a:rPr lang="en-CA" sz="2400" b="1" dirty="0">
                <a:solidFill>
                  <a:schemeClr val="tx1">
                    <a:lumMod val="85000"/>
                    <a:lumOff val="15000"/>
                  </a:schemeClr>
                </a:solidFill>
                <a:latin typeface="Consolas" panose="020B0609020204030204" pitchFamily="49" charset="0"/>
              </a:rPr>
              <a:t>String </a:t>
            </a:r>
            <a:r>
              <a:rPr lang="en-CA" sz="2400" b="1" dirty="0" err="1">
                <a:solidFill>
                  <a:schemeClr val="tx1">
                    <a:lumMod val="85000"/>
                    <a:lumOff val="15000"/>
                  </a:schemeClr>
                </a:solidFill>
                <a:latin typeface="Consolas" panose="020B0609020204030204" pitchFamily="49" charset="0"/>
              </a:rPr>
              <a:t>htmlStr</a:t>
            </a:r>
            <a:r>
              <a:rPr lang="en-CA" sz="2400" b="1" dirty="0">
                <a:solidFill>
                  <a:schemeClr val="tx1">
                    <a:lumMod val="85000"/>
                    <a:lumOff val="15000"/>
                  </a:schemeClr>
                </a:solidFill>
                <a:latin typeface="Consolas" panose="020B0609020204030204" pitchFamily="49" charset="0"/>
              </a:rPr>
              <a:t> = "&lt;html&gt;&lt;head&gt;&lt;link </a:t>
            </a:r>
            <a:r>
              <a:rPr lang="en-CA" sz="2400" b="1" dirty="0" err="1">
                <a:solidFill>
                  <a:schemeClr val="tx1">
                    <a:lumMod val="85000"/>
                    <a:lumOff val="15000"/>
                  </a:schemeClr>
                </a:solidFill>
                <a:latin typeface="Consolas" panose="020B0609020204030204" pitchFamily="49" charset="0"/>
              </a:rPr>
              <a:t>rel</a:t>
            </a:r>
            <a:r>
              <a:rPr lang="en-CA" sz="2400" b="1" dirty="0">
                <a:solidFill>
                  <a:schemeClr val="tx1">
                    <a:lumMod val="85000"/>
                    <a:lumOff val="15000"/>
                  </a:schemeClr>
                </a:solidFill>
                <a:latin typeface="Consolas" panose="020B0609020204030204" pitchFamily="49" charset="0"/>
              </a:rPr>
              <a:t>='stylesheet' "</a:t>
            </a:r>
          </a:p>
          <a:p>
            <a:pPr marL="0" indent="0">
              <a:buNone/>
            </a:pPr>
            <a:r>
              <a:rPr lang="en-CA" sz="2400" b="1" dirty="0">
                <a:solidFill>
                  <a:schemeClr val="tx1">
                    <a:lumMod val="85000"/>
                    <a:lumOff val="15000"/>
                  </a:schemeClr>
                </a:solidFill>
                <a:latin typeface="Consolas" panose="020B0609020204030204" pitchFamily="49" charset="0"/>
              </a:rPr>
              <a:t>   + "</a:t>
            </a:r>
            <a:r>
              <a:rPr lang="en-CA" sz="2400" b="1" dirty="0" err="1">
                <a:solidFill>
                  <a:schemeClr val="tx1">
                    <a:lumMod val="85000"/>
                    <a:lumOff val="15000"/>
                  </a:schemeClr>
                </a:solidFill>
                <a:latin typeface="Consolas" panose="020B0609020204030204" pitchFamily="49" charset="0"/>
              </a:rPr>
              <a:t>href</a:t>
            </a:r>
            <a:r>
              <a:rPr lang="en-CA" sz="2400" b="1" dirty="0">
                <a:solidFill>
                  <a:schemeClr val="tx1">
                    <a:lumMod val="85000"/>
                    <a:lumOff val="15000"/>
                  </a:schemeClr>
                </a:solidFill>
                <a:latin typeface="Consolas" panose="020B0609020204030204" pitchFamily="49" charset="0"/>
              </a:rPr>
              <a:t>='styles/main.css' "</a:t>
            </a:r>
          </a:p>
          <a:p>
            <a:pPr marL="0" indent="0">
              <a:buNone/>
            </a:pPr>
            <a:r>
              <a:rPr lang="en-CA" sz="2400" b="1" dirty="0">
                <a:solidFill>
                  <a:schemeClr val="tx1">
                    <a:lumMod val="85000"/>
                    <a:lumOff val="15000"/>
                  </a:schemeClr>
                </a:solidFill>
                <a:latin typeface="Consolas" panose="020B0609020204030204" pitchFamily="49" charset="0"/>
              </a:rPr>
              <a:t>   + "type='text/</a:t>
            </a:r>
            <a:r>
              <a:rPr lang="en-CA" sz="2400" b="1" dirty="0" err="1">
                <a:solidFill>
                  <a:schemeClr val="tx1">
                    <a:lumMod val="85000"/>
                    <a:lumOff val="15000"/>
                  </a:schemeClr>
                </a:solidFill>
                <a:latin typeface="Consolas" panose="020B0609020204030204" pitchFamily="49" charset="0"/>
              </a:rPr>
              <a:t>css</a:t>
            </a:r>
            <a:r>
              <a:rPr lang="en-CA" sz="2400" b="1" dirty="0">
                <a:solidFill>
                  <a:schemeClr val="tx1">
                    <a:lumMod val="85000"/>
                    <a:lumOff val="15000"/>
                  </a:schemeClr>
                </a:solidFill>
                <a:latin typeface="Consolas" panose="020B0609020204030204" pitchFamily="49" charset="0"/>
              </a:rPr>
              <a:t>'/&gt;&lt;title&gt;The Learning Servlet&lt;/title&gt;&lt;/head&gt;"</a:t>
            </a:r>
          </a:p>
          <a:p>
            <a:pPr marL="0" indent="0">
              <a:buNone/>
            </a:pPr>
            <a:r>
              <a:rPr lang="en-CA" sz="2400" b="1" dirty="0">
                <a:solidFill>
                  <a:schemeClr val="tx1">
                    <a:lumMod val="85000"/>
                    <a:lumOff val="15000"/>
                  </a:schemeClr>
                </a:solidFill>
                <a:latin typeface="Consolas" panose="020B0609020204030204" pitchFamily="49" charset="0"/>
              </a:rPr>
              <a:t>   + "&lt;body&gt;&lt;h1&gt;GET method&lt;/h1&gt;"</a:t>
            </a:r>
          </a:p>
          <a:p>
            <a:pPr marL="0" indent="0">
              <a:buNone/>
            </a:pPr>
            <a:r>
              <a:rPr lang="en-CA" sz="2400" b="1" dirty="0">
                <a:solidFill>
                  <a:schemeClr val="tx1">
                    <a:lumMod val="85000"/>
                    <a:lumOff val="15000"/>
                  </a:schemeClr>
                </a:solidFill>
                <a:latin typeface="Consolas" panose="020B0609020204030204" pitchFamily="49" charset="0"/>
              </a:rPr>
              <a:t>   + "&lt;form id='</a:t>
            </a:r>
            <a:r>
              <a:rPr lang="en-CA" sz="2400" b="1" dirty="0" err="1">
                <a:solidFill>
                  <a:schemeClr val="tx1">
                    <a:lumMod val="85000"/>
                    <a:lumOff val="15000"/>
                  </a:schemeClr>
                </a:solidFill>
                <a:latin typeface="Consolas" panose="020B0609020204030204" pitchFamily="49" charset="0"/>
              </a:rPr>
              <a:t>form:index</a:t>
            </a:r>
            <a:r>
              <a:rPr lang="en-CA" sz="2400" b="1" dirty="0">
                <a:solidFill>
                  <a:schemeClr val="tx1">
                    <a:lumMod val="85000"/>
                    <a:lumOff val="15000"/>
                  </a:schemeClr>
                </a:solidFill>
                <a:latin typeface="Consolas" panose="020B0609020204030204" pitchFamily="49" charset="0"/>
              </a:rPr>
              <a:t>' action='index.html'&gt;"</a:t>
            </a:r>
          </a:p>
          <a:p>
            <a:pPr marL="0" indent="0">
              <a:buNone/>
            </a:pPr>
            <a:r>
              <a:rPr lang="en-CA" sz="2400" b="1" dirty="0">
                <a:solidFill>
                  <a:schemeClr val="tx1">
                    <a:lumMod val="85000"/>
                    <a:lumOff val="15000"/>
                  </a:schemeClr>
                </a:solidFill>
                <a:latin typeface="Consolas" panose="020B0609020204030204" pitchFamily="49" charset="0"/>
              </a:rPr>
              <a:t>   + "&lt;</a:t>
            </a:r>
            <a:r>
              <a:rPr lang="en-CA" sz="2400" b="1" dirty="0" err="1">
                <a:solidFill>
                  <a:schemeClr val="tx1">
                    <a:lumMod val="85000"/>
                    <a:lumOff val="15000"/>
                  </a:schemeClr>
                </a:solidFill>
                <a:latin typeface="Consolas" panose="020B0609020204030204" pitchFamily="49" charset="0"/>
              </a:rPr>
              <a:t>br</a:t>
            </a:r>
            <a:r>
              <a:rPr lang="en-CA" sz="2400" b="1" dirty="0">
                <a:solidFill>
                  <a:schemeClr val="tx1">
                    <a:lumMod val="85000"/>
                    <a:lumOff val="15000"/>
                  </a:schemeClr>
                </a:solidFill>
                <a:latin typeface="Consolas" panose="020B0609020204030204" pitchFamily="49" charset="0"/>
              </a:rPr>
              <a:t>/&gt;&lt;input type='submit' value='Return to Home page'/&gt;&lt;/form&gt;"</a:t>
            </a:r>
          </a:p>
          <a:p>
            <a:pPr marL="0" indent="0">
              <a:buNone/>
            </a:pPr>
            <a:r>
              <a:rPr lang="en-CA" sz="2400" b="1" dirty="0">
                <a:solidFill>
                  <a:schemeClr val="tx1">
                    <a:lumMod val="85000"/>
                    <a:lumOff val="15000"/>
                  </a:schemeClr>
                </a:solidFill>
                <a:latin typeface="Consolas" panose="020B0609020204030204" pitchFamily="49" charset="0"/>
              </a:rPr>
              <a:t>   + "&lt;/body&gt;&lt;/html&gt;";</a:t>
            </a:r>
          </a:p>
        </p:txBody>
      </p:sp>
    </p:spTree>
    <p:extLst>
      <p:ext uri="{BB962C8B-B14F-4D97-AF65-F5344CB8AC3E}">
        <p14:creationId xmlns:p14="http://schemas.microsoft.com/office/powerpoint/2010/main" val="1302971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E8E35B83-1EC3-4F87-9D54-D86346335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7636" y="1957388"/>
            <a:ext cx="10396728"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473CC6-4C94-BF4E-A315-44272B186E51}"/>
              </a:ext>
            </a:extLst>
          </p:cNvPr>
          <p:cNvSpPr/>
          <p:nvPr/>
        </p:nvSpPr>
        <p:spPr>
          <a:xfrm>
            <a:off x="0" y="0"/>
            <a:ext cx="12192000" cy="6858000"/>
          </a:xfrm>
          <a:prstGeom prst="rect">
            <a:avLst/>
          </a:prstGeom>
          <a:solidFill>
            <a:srgbClr val="F492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E725F999-3496-AA48-8AB2-1D76769AFAC5}"/>
              </a:ext>
            </a:extLst>
          </p:cNvPr>
          <p:cNvSpPr>
            <a:spLocks noGrp="1"/>
          </p:cNvSpPr>
          <p:nvPr>
            <p:ph type="title"/>
          </p:nvPr>
        </p:nvSpPr>
        <p:spPr>
          <a:xfrm>
            <a:off x="778764" y="116404"/>
            <a:ext cx="10515600" cy="1155614"/>
          </a:xfrm>
        </p:spPr>
        <p:txBody>
          <a:bodyPr>
            <a:normAutofit/>
          </a:bodyPr>
          <a:lstStyle/>
          <a:p>
            <a:r>
              <a:rPr lang="en-CA" dirty="0">
                <a:solidFill>
                  <a:schemeClr val="bg1"/>
                </a:solidFill>
              </a:rPr>
              <a:t>New School Text Block JDK 15</a:t>
            </a:r>
          </a:p>
        </p:txBody>
      </p:sp>
      <p:sp>
        <p:nvSpPr>
          <p:cNvPr id="11" name="Content Placeholder 2">
            <a:extLst>
              <a:ext uri="{FF2B5EF4-FFF2-40B4-BE49-F238E27FC236}">
                <a16:creationId xmlns:a16="http://schemas.microsoft.com/office/drawing/2014/main" id="{3B3DC756-0EF4-004F-BA9A-EE52748F30A2}"/>
              </a:ext>
            </a:extLst>
          </p:cNvPr>
          <p:cNvSpPr>
            <a:spLocks noGrp="1"/>
          </p:cNvSpPr>
          <p:nvPr>
            <p:ph idx="1"/>
          </p:nvPr>
        </p:nvSpPr>
        <p:spPr>
          <a:xfrm>
            <a:off x="0" y="1275173"/>
            <a:ext cx="12192000" cy="5585982"/>
          </a:xfrm>
        </p:spPr>
        <p:txBody>
          <a:bodyPr>
            <a:noAutofit/>
          </a:bodyPr>
          <a:lstStyle/>
          <a:p>
            <a:pPr marL="0" indent="0">
              <a:spcBef>
                <a:spcPts val="0"/>
              </a:spcBef>
              <a:spcAft>
                <a:spcPts val="500"/>
              </a:spcAft>
              <a:buNone/>
            </a:pPr>
            <a:r>
              <a:rPr lang="en-CA" sz="2400" b="1" dirty="0">
                <a:solidFill>
                  <a:schemeClr val="bg1"/>
                </a:solidFill>
                <a:latin typeface="Consolas" panose="020B0609020204030204" pitchFamily="49" charset="0"/>
              </a:rPr>
              <a:t>String </a:t>
            </a:r>
            <a:r>
              <a:rPr lang="en-CA" sz="2400" b="1" dirty="0" err="1">
                <a:solidFill>
                  <a:schemeClr val="bg1"/>
                </a:solidFill>
                <a:latin typeface="Consolas" panose="020B0609020204030204" pitchFamily="49" charset="0"/>
              </a:rPr>
              <a:t>htmlStr</a:t>
            </a:r>
            <a:r>
              <a:rPr lang="en-CA" sz="2400" b="1" dirty="0">
                <a:solidFill>
                  <a:schemeClr val="bg1"/>
                </a:solidFill>
                <a:latin typeface="Consolas" panose="020B0609020204030204" pitchFamily="49" charset="0"/>
              </a:rPr>
              <a:t> = """</a:t>
            </a:r>
          </a:p>
          <a:p>
            <a:pPr marL="0" indent="0">
              <a:spcBef>
                <a:spcPts val="0"/>
              </a:spcBef>
              <a:spcAft>
                <a:spcPts val="500"/>
              </a:spcAft>
              <a:buNone/>
            </a:pPr>
            <a:r>
              <a:rPr lang="en-CA" sz="2400" b="1" dirty="0">
                <a:solidFill>
                  <a:schemeClr val="bg1"/>
                </a:solidFill>
                <a:latin typeface="Consolas" panose="020B0609020204030204" pitchFamily="49" charset="0"/>
              </a:rPr>
              <a:t>  &lt;html&gt;</a:t>
            </a:r>
          </a:p>
          <a:p>
            <a:pPr marL="0" indent="0">
              <a:spcBef>
                <a:spcPts val="0"/>
              </a:spcBef>
              <a:spcAft>
                <a:spcPts val="500"/>
              </a:spcAft>
              <a:buNone/>
            </a:pPr>
            <a:r>
              <a:rPr lang="en-CA" sz="2400" b="1" dirty="0">
                <a:solidFill>
                  <a:schemeClr val="bg1"/>
                </a:solidFill>
                <a:latin typeface="Consolas" panose="020B0609020204030204" pitchFamily="49" charset="0"/>
              </a:rPr>
              <a:t>     &lt;head&gt;</a:t>
            </a:r>
          </a:p>
          <a:p>
            <a:pPr marL="0" indent="0">
              <a:spcBef>
                <a:spcPts val="0"/>
              </a:spcBef>
              <a:spcAft>
                <a:spcPts val="500"/>
              </a:spcAft>
              <a:buNone/>
            </a:pPr>
            <a:r>
              <a:rPr lang="en-CA" sz="2400" b="1" dirty="0">
                <a:solidFill>
                  <a:schemeClr val="bg1"/>
                </a:solidFill>
                <a:latin typeface="Consolas" panose="020B0609020204030204" pitchFamily="49" charset="0"/>
              </a:rPr>
              <a:t>        &lt;link </a:t>
            </a:r>
            <a:r>
              <a:rPr lang="en-CA" sz="2400" b="1" dirty="0" err="1">
                <a:solidFill>
                  <a:schemeClr val="bg1"/>
                </a:solidFill>
                <a:latin typeface="Consolas" panose="020B0609020204030204" pitchFamily="49" charset="0"/>
              </a:rPr>
              <a:t>rel</a:t>
            </a:r>
            <a:r>
              <a:rPr lang="en-CA" sz="2400" b="1" dirty="0">
                <a:solidFill>
                  <a:schemeClr val="bg1"/>
                </a:solidFill>
                <a:latin typeface="Consolas" panose="020B0609020204030204" pitchFamily="49" charset="0"/>
              </a:rPr>
              <a:t>='</a:t>
            </a:r>
            <a:r>
              <a:rPr lang="en-CA" sz="2400" b="1" dirty="0" err="1">
                <a:solidFill>
                  <a:schemeClr val="bg1"/>
                </a:solidFill>
                <a:latin typeface="Consolas" panose="020B0609020204030204" pitchFamily="49" charset="0"/>
              </a:rPr>
              <a:t>stylesheet'href</a:t>
            </a:r>
            <a:r>
              <a:rPr lang="en-CA" sz="2400" b="1" dirty="0">
                <a:solidFill>
                  <a:schemeClr val="bg1"/>
                </a:solidFill>
                <a:latin typeface="Consolas" panose="020B0609020204030204" pitchFamily="49" charset="0"/>
              </a:rPr>
              <a:t>='styles/main.css' type='text/</a:t>
            </a:r>
            <a:r>
              <a:rPr lang="en-CA" sz="2400" b="1" dirty="0" err="1">
                <a:solidFill>
                  <a:schemeClr val="bg1"/>
                </a:solidFill>
                <a:latin typeface="Consolas" panose="020B0609020204030204" pitchFamily="49" charset="0"/>
              </a:rPr>
              <a:t>css</a:t>
            </a:r>
            <a:r>
              <a:rPr lang="en-CA" sz="2400" b="1" dirty="0">
                <a:solidFill>
                  <a:schemeClr val="bg1"/>
                </a:solidFill>
                <a:latin typeface="Consolas" panose="020B0609020204030204" pitchFamily="49" charset="0"/>
              </a:rPr>
              <a:t>’/&gt;</a:t>
            </a:r>
          </a:p>
          <a:p>
            <a:pPr marL="0" indent="0">
              <a:spcBef>
                <a:spcPts val="0"/>
              </a:spcBef>
              <a:spcAft>
                <a:spcPts val="500"/>
              </a:spcAft>
              <a:buNone/>
            </a:pPr>
            <a:r>
              <a:rPr lang="en-CA" sz="2400" b="1" dirty="0">
                <a:solidFill>
                  <a:schemeClr val="bg1"/>
                </a:solidFill>
                <a:latin typeface="Consolas" panose="020B0609020204030204" pitchFamily="49" charset="0"/>
              </a:rPr>
              <a:t>        &lt;title&gt;The Learning Servlet&lt;/title&gt;</a:t>
            </a:r>
          </a:p>
          <a:p>
            <a:pPr marL="0" indent="0">
              <a:spcBef>
                <a:spcPts val="0"/>
              </a:spcBef>
              <a:spcAft>
                <a:spcPts val="500"/>
              </a:spcAft>
              <a:buNone/>
            </a:pPr>
            <a:r>
              <a:rPr lang="en-CA" sz="2400" b="1" dirty="0">
                <a:solidFill>
                  <a:schemeClr val="bg1"/>
                </a:solidFill>
                <a:latin typeface="Consolas" panose="020B0609020204030204" pitchFamily="49" charset="0"/>
              </a:rPr>
              <a:t>     &lt;/head&gt;</a:t>
            </a:r>
          </a:p>
          <a:p>
            <a:pPr marL="0" indent="0">
              <a:spcBef>
                <a:spcPts val="0"/>
              </a:spcBef>
              <a:spcAft>
                <a:spcPts val="500"/>
              </a:spcAft>
              <a:buNone/>
            </a:pPr>
            <a:r>
              <a:rPr lang="en-CA" sz="2400" b="1" dirty="0">
                <a:solidFill>
                  <a:schemeClr val="bg1"/>
                </a:solidFill>
                <a:latin typeface="Consolas" panose="020B0609020204030204" pitchFamily="49" charset="0"/>
              </a:rPr>
              <a:t>     &lt;body&gt;</a:t>
            </a:r>
          </a:p>
          <a:p>
            <a:pPr marL="0" indent="0">
              <a:spcBef>
                <a:spcPts val="0"/>
              </a:spcBef>
              <a:spcAft>
                <a:spcPts val="500"/>
              </a:spcAft>
              <a:buNone/>
            </a:pPr>
            <a:r>
              <a:rPr lang="en-CA" sz="2400" b="1" dirty="0">
                <a:solidFill>
                  <a:schemeClr val="bg1"/>
                </a:solidFill>
                <a:latin typeface="Consolas" panose="020B0609020204030204" pitchFamily="49" charset="0"/>
              </a:rPr>
              <a:t>        &lt;h1&gt;GET method&lt;/h1&gt;</a:t>
            </a:r>
          </a:p>
          <a:p>
            <a:pPr marL="0" indent="0">
              <a:spcBef>
                <a:spcPts val="0"/>
              </a:spcBef>
              <a:spcAft>
                <a:spcPts val="500"/>
              </a:spcAft>
              <a:buNone/>
            </a:pPr>
            <a:r>
              <a:rPr lang="en-CA" sz="2400" b="1" dirty="0">
                <a:solidFill>
                  <a:schemeClr val="bg1"/>
                </a:solidFill>
                <a:latin typeface="Consolas" panose="020B0609020204030204" pitchFamily="49" charset="0"/>
              </a:rPr>
              <a:t>        &lt;form id='</a:t>
            </a:r>
            <a:r>
              <a:rPr lang="en-CA" sz="2400" b="1" dirty="0" err="1">
                <a:solidFill>
                  <a:schemeClr val="bg1"/>
                </a:solidFill>
                <a:latin typeface="Consolas" panose="020B0609020204030204" pitchFamily="49" charset="0"/>
              </a:rPr>
              <a:t>form:index</a:t>
            </a:r>
            <a:r>
              <a:rPr lang="en-CA" sz="2400" b="1" dirty="0">
                <a:solidFill>
                  <a:schemeClr val="bg1"/>
                </a:solidFill>
                <a:latin typeface="Consolas" panose="020B0609020204030204" pitchFamily="49" charset="0"/>
              </a:rPr>
              <a:t>' action = 'index.html'&gt;</a:t>
            </a:r>
          </a:p>
          <a:p>
            <a:pPr marL="0" indent="0">
              <a:spcBef>
                <a:spcPts val="0"/>
              </a:spcBef>
              <a:spcAft>
                <a:spcPts val="500"/>
              </a:spcAft>
              <a:buNone/>
            </a:pPr>
            <a:r>
              <a:rPr lang="en-CA" sz="2400" b="1" dirty="0">
                <a:solidFill>
                  <a:schemeClr val="bg1"/>
                </a:solidFill>
                <a:latin typeface="Consolas" panose="020B0609020204030204" pitchFamily="49" charset="0"/>
              </a:rPr>
              <a:t>           &lt;</a:t>
            </a:r>
            <a:r>
              <a:rPr lang="en-CA" sz="2400" b="1" dirty="0" err="1">
                <a:solidFill>
                  <a:schemeClr val="bg1"/>
                </a:solidFill>
                <a:latin typeface="Consolas" panose="020B0609020204030204" pitchFamily="49" charset="0"/>
              </a:rPr>
              <a:t>br</a:t>
            </a:r>
            <a:r>
              <a:rPr lang="en-CA" sz="2400" b="1" dirty="0">
                <a:solidFill>
                  <a:schemeClr val="bg1"/>
                </a:solidFill>
                <a:latin typeface="Consolas" panose="020B0609020204030204" pitchFamily="49" charset="0"/>
              </a:rPr>
              <a:t>/&gt;</a:t>
            </a:r>
          </a:p>
          <a:p>
            <a:pPr marL="0" indent="0">
              <a:spcBef>
                <a:spcPts val="0"/>
              </a:spcBef>
              <a:spcAft>
                <a:spcPts val="500"/>
              </a:spcAft>
              <a:buNone/>
            </a:pPr>
            <a:r>
              <a:rPr lang="en-CA" sz="2400" b="1" dirty="0">
                <a:solidFill>
                  <a:schemeClr val="bg1"/>
                </a:solidFill>
                <a:latin typeface="Consolas" panose="020B0609020204030204" pitchFamily="49" charset="0"/>
              </a:rPr>
              <a:t>           &lt;input type= 'submit' value='Return to Home page' /&gt;</a:t>
            </a:r>
          </a:p>
          <a:p>
            <a:pPr marL="0" indent="0">
              <a:spcBef>
                <a:spcPts val="0"/>
              </a:spcBef>
              <a:spcAft>
                <a:spcPts val="500"/>
              </a:spcAft>
              <a:buNone/>
            </a:pPr>
            <a:r>
              <a:rPr lang="en-CA" sz="2400" b="1" dirty="0">
                <a:solidFill>
                  <a:schemeClr val="bg1"/>
                </a:solidFill>
                <a:latin typeface="Consolas" panose="020B0609020204030204" pitchFamily="49" charset="0"/>
              </a:rPr>
              <a:t>        &lt;/form&gt;</a:t>
            </a:r>
          </a:p>
          <a:p>
            <a:pPr marL="0" indent="0">
              <a:spcBef>
                <a:spcPts val="0"/>
              </a:spcBef>
              <a:spcAft>
                <a:spcPts val="500"/>
              </a:spcAft>
              <a:buNone/>
            </a:pPr>
            <a:r>
              <a:rPr lang="en-CA" sz="2400" b="1" dirty="0">
                <a:solidFill>
                  <a:schemeClr val="bg1"/>
                </a:solidFill>
                <a:latin typeface="Consolas" panose="020B0609020204030204" pitchFamily="49" charset="0"/>
              </a:rPr>
              <a:t>     &lt;/body&gt;</a:t>
            </a:r>
          </a:p>
          <a:p>
            <a:pPr marL="0" indent="0">
              <a:spcBef>
                <a:spcPts val="0"/>
              </a:spcBef>
              <a:spcAft>
                <a:spcPts val="500"/>
              </a:spcAft>
              <a:buNone/>
            </a:pPr>
            <a:r>
              <a:rPr lang="en-CA" sz="2400" b="1" dirty="0">
                <a:solidFill>
                  <a:schemeClr val="bg1"/>
                </a:solidFill>
                <a:latin typeface="Consolas" panose="020B0609020204030204" pitchFamily="49" charset="0"/>
              </a:rPr>
              <a:t>  &lt;/html&gt;""";</a:t>
            </a:r>
          </a:p>
          <a:p>
            <a:pPr marL="0" indent="0">
              <a:spcBef>
                <a:spcPts val="0"/>
              </a:spcBef>
              <a:spcAft>
                <a:spcPts val="500"/>
              </a:spcAft>
              <a:buNone/>
            </a:pPr>
            <a:endParaRPr lang="en-CA" sz="2000" b="1" dirty="0">
              <a:solidFill>
                <a:schemeClr val="bg1"/>
              </a:solidFill>
              <a:latin typeface="Consolas" panose="020B0609020204030204" pitchFamily="49" charset="0"/>
            </a:endParaRPr>
          </a:p>
        </p:txBody>
      </p:sp>
      <p:sp>
        <p:nvSpPr>
          <p:cNvPr id="5" name="Rectangle 4">
            <a:extLst>
              <a:ext uri="{FF2B5EF4-FFF2-40B4-BE49-F238E27FC236}">
                <a16:creationId xmlns:a16="http://schemas.microsoft.com/office/drawing/2014/main" id="{5C63850C-C745-1B6C-3B3A-D550ED100D7A}"/>
              </a:ext>
            </a:extLst>
          </p:cNvPr>
          <p:cNvSpPr/>
          <p:nvPr/>
        </p:nvSpPr>
        <p:spPr>
          <a:xfrm>
            <a:off x="102476" y="1679035"/>
            <a:ext cx="331076" cy="513167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5194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E8E35B83-1EC3-4F87-9D54-D86346335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7636" y="1957388"/>
            <a:ext cx="10396728"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473CC6-4C94-BF4E-A315-44272B186E51}"/>
              </a:ext>
            </a:extLst>
          </p:cNvPr>
          <p:cNvSpPr/>
          <p:nvPr/>
        </p:nvSpPr>
        <p:spPr>
          <a:xfrm>
            <a:off x="0" y="32201"/>
            <a:ext cx="12192000" cy="6858000"/>
          </a:xfrm>
          <a:prstGeom prst="rect">
            <a:avLst/>
          </a:prstGeom>
          <a:solidFill>
            <a:srgbClr val="F492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E725F999-3496-AA48-8AB2-1D76769AFAC5}"/>
              </a:ext>
            </a:extLst>
          </p:cNvPr>
          <p:cNvSpPr>
            <a:spLocks noGrp="1"/>
          </p:cNvSpPr>
          <p:nvPr>
            <p:ph type="title"/>
          </p:nvPr>
        </p:nvSpPr>
        <p:spPr>
          <a:xfrm>
            <a:off x="321564" y="115181"/>
            <a:ext cx="11814627" cy="1325563"/>
          </a:xfrm>
        </p:spPr>
        <p:txBody>
          <a:bodyPr>
            <a:normAutofit/>
          </a:bodyPr>
          <a:lstStyle/>
          <a:p>
            <a:r>
              <a:rPr lang="en-CA" dirty="0">
                <a:solidFill>
                  <a:schemeClr val="bg1"/>
                </a:solidFill>
              </a:rPr>
              <a:t>But wait, there is more . . . String formatted JDK 15</a:t>
            </a:r>
          </a:p>
        </p:txBody>
      </p:sp>
      <p:sp>
        <p:nvSpPr>
          <p:cNvPr id="11" name="Content Placeholder 2">
            <a:extLst>
              <a:ext uri="{FF2B5EF4-FFF2-40B4-BE49-F238E27FC236}">
                <a16:creationId xmlns:a16="http://schemas.microsoft.com/office/drawing/2014/main" id="{3B3DC756-0EF4-004F-BA9A-EE52748F30A2}"/>
              </a:ext>
            </a:extLst>
          </p:cNvPr>
          <p:cNvSpPr>
            <a:spLocks noGrp="1"/>
          </p:cNvSpPr>
          <p:nvPr>
            <p:ph idx="1"/>
          </p:nvPr>
        </p:nvSpPr>
        <p:spPr>
          <a:xfrm>
            <a:off x="55808" y="1347952"/>
            <a:ext cx="12080384" cy="4767372"/>
          </a:xfrm>
        </p:spPr>
        <p:txBody>
          <a:bodyPr>
            <a:noAutofit/>
          </a:bodyPr>
          <a:lstStyle/>
          <a:p>
            <a:pPr marL="0" indent="0">
              <a:spcBef>
                <a:spcPts val="0"/>
              </a:spcBef>
              <a:spcAft>
                <a:spcPts val="500"/>
              </a:spcAft>
              <a:buNone/>
            </a:pPr>
            <a:r>
              <a:rPr lang="en-CA" sz="2400" b="1" dirty="0" err="1">
                <a:solidFill>
                  <a:schemeClr val="bg1"/>
                </a:solidFill>
                <a:latin typeface="Consolas" panose="020B0609020204030204" pitchFamily="49" charset="0"/>
              </a:rPr>
              <a:t>out.println</a:t>
            </a:r>
            <a:r>
              <a:rPr lang="en-CA" sz="2400" b="1" dirty="0">
                <a:solidFill>
                  <a:schemeClr val="bg1"/>
                </a:solidFill>
                <a:latin typeface="Consolas" panose="020B0609020204030204" pitchFamily="49" charset="0"/>
              </a:rPr>
              <a:t>("""</a:t>
            </a:r>
          </a:p>
          <a:p>
            <a:pPr marL="0" indent="0">
              <a:spcBef>
                <a:spcPts val="0"/>
              </a:spcBef>
              <a:spcAft>
                <a:spcPts val="500"/>
              </a:spcAft>
              <a:buNone/>
            </a:pPr>
            <a:r>
              <a:rPr lang="en-CA" sz="2400" b="1" dirty="0">
                <a:solidFill>
                  <a:schemeClr val="bg1"/>
                </a:solidFill>
                <a:latin typeface="Consolas" panose="020B0609020204030204" pitchFamily="49" charset="0"/>
              </a:rPr>
              <a:t>  &lt;html&gt;</a:t>
            </a:r>
          </a:p>
          <a:p>
            <a:pPr marL="0" indent="0">
              <a:spcBef>
                <a:spcPts val="0"/>
              </a:spcBef>
              <a:spcAft>
                <a:spcPts val="500"/>
              </a:spcAft>
              <a:buNone/>
            </a:pPr>
            <a:r>
              <a:rPr lang="en-CA" sz="2400" b="1" dirty="0">
                <a:solidFill>
                  <a:schemeClr val="bg1"/>
                </a:solidFill>
                <a:latin typeface="Consolas" panose="020B0609020204030204" pitchFamily="49" charset="0"/>
              </a:rPr>
              <a:t>    &lt;head&gt;</a:t>
            </a:r>
          </a:p>
          <a:p>
            <a:pPr marL="0" indent="0">
              <a:spcBef>
                <a:spcPts val="0"/>
              </a:spcBef>
              <a:spcAft>
                <a:spcPts val="500"/>
              </a:spcAft>
              <a:buNone/>
            </a:pPr>
            <a:r>
              <a:rPr lang="en-CA" sz="2400" b="1" dirty="0">
                <a:solidFill>
                  <a:schemeClr val="bg1"/>
                </a:solidFill>
                <a:latin typeface="Consolas" panose="020B0609020204030204" pitchFamily="49" charset="0"/>
              </a:rPr>
              <a:t>      &lt;title&gt;Just Servlet Output&lt;/title&gt;</a:t>
            </a:r>
          </a:p>
          <a:p>
            <a:pPr marL="0" indent="0">
              <a:spcBef>
                <a:spcPts val="0"/>
              </a:spcBef>
              <a:spcAft>
                <a:spcPts val="500"/>
              </a:spcAft>
              <a:buNone/>
            </a:pPr>
            <a:r>
              <a:rPr lang="en-CA" sz="2400" b="1" dirty="0">
                <a:solidFill>
                  <a:schemeClr val="bg1"/>
                </a:solidFill>
                <a:latin typeface="Consolas" panose="020B0609020204030204" pitchFamily="49" charset="0"/>
              </a:rPr>
              <a:t>      &lt;link </a:t>
            </a:r>
            <a:r>
              <a:rPr lang="en-CA" sz="2400" b="1" dirty="0" err="1">
                <a:solidFill>
                  <a:schemeClr val="bg1"/>
                </a:solidFill>
                <a:latin typeface="Consolas" panose="020B0609020204030204" pitchFamily="49" charset="0"/>
              </a:rPr>
              <a:t>rel</a:t>
            </a:r>
            <a:r>
              <a:rPr lang="en-CA" sz="2400" b="1" dirty="0">
                <a:solidFill>
                  <a:schemeClr val="bg1"/>
                </a:solidFill>
                <a:latin typeface="Consolas" panose="020B0609020204030204" pitchFamily="49" charset="0"/>
              </a:rPr>
              <a:t>='stylesheet' </a:t>
            </a:r>
            <a:r>
              <a:rPr lang="en-CA" sz="2400" b="1" dirty="0" err="1">
                <a:solidFill>
                  <a:schemeClr val="bg1"/>
                </a:solidFill>
                <a:latin typeface="Consolas" panose="020B0609020204030204" pitchFamily="49" charset="0"/>
              </a:rPr>
              <a:t>href</a:t>
            </a:r>
            <a:r>
              <a:rPr lang="en-CA" sz="2400" b="1" dirty="0">
                <a:solidFill>
                  <a:schemeClr val="bg1"/>
                </a:solidFill>
                <a:latin typeface="Consolas" panose="020B0609020204030204" pitchFamily="49" charset="0"/>
              </a:rPr>
              <a:t>='styles/main.css' type= 'text/</a:t>
            </a:r>
            <a:r>
              <a:rPr lang="en-CA" sz="2400" b="1" dirty="0" err="1">
                <a:solidFill>
                  <a:schemeClr val="bg1"/>
                </a:solidFill>
                <a:latin typeface="Consolas" panose="020B0609020204030204" pitchFamily="49" charset="0"/>
              </a:rPr>
              <a:t>css</a:t>
            </a:r>
            <a:r>
              <a:rPr lang="en-CA" sz="2400" b="1" dirty="0">
                <a:solidFill>
                  <a:schemeClr val="bg1"/>
                </a:solidFill>
                <a:latin typeface="Consolas" panose="020B0609020204030204" pitchFamily="49" charset="0"/>
              </a:rPr>
              <a:t>'/&gt;</a:t>
            </a:r>
          </a:p>
          <a:p>
            <a:pPr marL="0" indent="0">
              <a:spcBef>
                <a:spcPts val="0"/>
              </a:spcBef>
              <a:spcAft>
                <a:spcPts val="500"/>
              </a:spcAft>
              <a:buNone/>
            </a:pPr>
            <a:r>
              <a:rPr lang="en-CA" sz="2400" b="1" dirty="0">
                <a:solidFill>
                  <a:schemeClr val="bg1"/>
                </a:solidFill>
                <a:latin typeface="Consolas" panose="020B0609020204030204" pitchFamily="49" charset="0"/>
              </a:rPr>
              <a:t>      &lt;/head&gt;</a:t>
            </a:r>
          </a:p>
          <a:p>
            <a:pPr marL="0" indent="0">
              <a:spcBef>
                <a:spcPts val="0"/>
              </a:spcBef>
              <a:spcAft>
                <a:spcPts val="500"/>
              </a:spcAft>
              <a:buNone/>
            </a:pPr>
            <a:r>
              <a:rPr lang="en-CA" sz="2400" b="1" dirty="0">
                <a:solidFill>
                  <a:schemeClr val="bg1"/>
                </a:solidFill>
                <a:latin typeface="Consolas" panose="020B0609020204030204" pitchFamily="49" charset="0"/>
              </a:rPr>
              <a:t>    &lt;body&gt;</a:t>
            </a:r>
          </a:p>
          <a:p>
            <a:pPr marL="0" indent="0">
              <a:spcBef>
                <a:spcPts val="0"/>
              </a:spcBef>
              <a:spcAft>
                <a:spcPts val="500"/>
              </a:spcAft>
              <a:buNone/>
            </a:pPr>
            <a:r>
              <a:rPr lang="en-CA" sz="2400" b="1" dirty="0">
                <a:solidFill>
                  <a:schemeClr val="bg1"/>
                </a:solidFill>
                <a:latin typeface="Consolas" panose="020B0609020204030204" pitchFamily="49" charset="0"/>
              </a:rPr>
              <a:t>      &lt;h1&gt;Thanks for joining our email list&lt;/h1&gt;</a:t>
            </a:r>
          </a:p>
          <a:p>
            <a:pPr marL="0" indent="0">
              <a:spcBef>
                <a:spcPts val="0"/>
              </a:spcBef>
              <a:spcAft>
                <a:spcPts val="500"/>
              </a:spcAft>
              <a:buNone/>
            </a:pPr>
            <a:r>
              <a:rPr lang="en-CA" sz="2400" b="1" dirty="0">
                <a:solidFill>
                  <a:schemeClr val="bg1"/>
                </a:solidFill>
                <a:latin typeface="Consolas" panose="020B0609020204030204" pitchFamily="49" charset="0"/>
              </a:rPr>
              <a:t>      &lt;p&gt;Here is the information that you entered:&lt;/p&gt;</a:t>
            </a:r>
          </a:p>
          <a:p>
            <a:pPr marL="0" indent="0">
              <a:spcBef>
                <a:spcPts val="0"/>
              </a:spcBef>
              <a:spcAft>
                <a:spcPts val="500"/>
              </a:spcAft>
              <a:buNone/>
            </a:pPr>
            <a:r>
              <a:rPr lang="en-CA" sz="2400" b="1" dirty="0">
                <a:solidFill>
                  <a:schemeClr val="bg1"/>
                </a:solidFill>
                <a:latin typeface="Consolas" panose="020B0609020204030204" pitchFamily="49" charset="0"/>
              </a:rPr>
              <a:t>      &lt;label&gt;Email:&lt;/label&gt;</a:t>
            </a:r>
          </a:p>
          <a:p>
            <a:pPr marL="0" indent="0">
              <a:spcBef>
                <a:spcPts val="0"/>
              </a:spcBef>
              <a:spcAft>
                <a:spcPts val="500"/>
              </a:spcAft>
              <a:buNone/>
            </a:pPr>
            <a:r>
              <a:rPr lang="en-CA" sz="2400" b="1" dirty="0">
                <a:solidFill>
                  <a:schemeClr val="bg1"/>
                </a:solidFill>
                <a:latin typeface="Consolas" panose="020B0609020204030204" pitchFamily="49" charset="0"/>
              </a:rPr>
              <a:t>      &lt;span&gt;</a:t>
            </a:r>
            <a:r>
              <a:rPr lang="en-CA" b="1" dirty="0">
                <a:solidFill>
                  <a:srgbClr val="002060"/>
                </a:solidFill>
                <a:latin typeface="Consolas" panose="020B0609020204030204" pitchFamily="49" charset="0"/>
              </a:rPr>
              <a:t>%s</a:t>
            </a:r>
            <a:r>
              <a:rPr lang="en-CA" sz="2400" b="1" dirty="0">
                <a:solidFill>
                  <a:schemeClr val="bg1"/>
                </a:solidFill>
                <a:latin typeface="Consolas" panose="020B0609020204030204" pitchFamily="49" charset="0"/>
              </a:rPr>
              <a:t>&lt;/span&gt;</a:t>
            </a:r>
          </a:p>
          <a:p>
            <a:pPr marL="0" indent="0">
              <a:spcBef>
                <a:spcPts val="0"/>
              </a:spcBef>
              <a:spcAft>
                <a:spcPts val="500"/>
              </a:spcAft>
              <a:buNone/>
            </a:pPr>
            <a:r>
              <a:rPr lang="en-CA" sz="2400" b="1" dirty="0">
                <a:solidFill>
                  <a:schemeClr val="bg1"/>
                </a:solidFill>
                <a:latin typeface="Consolas" panose="020B0609020204030204" pitchFamily="49" charset="0"/>
              </a:rPr>
              <a:t>    &lt;/body&gt;</a:t>
            </a:r>
          </a:p>
          <a:p>
            <a:pPr marL="0" indent="0">
              <a:spcBef>
                <a:spcPts val="0"/>
              </a:spcBef>
              <a:spcAft>
                <a:spcPts val="500"/>
              </a:spcAft>
              <a:buNone/>
            </a:pPr>
            <a:r>
              <a:rPr lang="en-CA" sz="2400" b="1" dirty="0">
                <a:solidFill>
                  <a:schemeClr val="bg1"/>
                </a:solidFill>
                <a:latin typeface="Consolas" panose="020B0609020204030204" pitchFamily="49" charset="0"/>
              </a:rPr>
              <a:t>  &lt;/html&gt;"""</a:t>
            </a:r>
            <a:r>
              <a:rPr lang="en-CA" sz="2400" b="1" dirty="0">
                <a:solidFill>
                  <a:srgbClr val="002060"/>
                </a:solidFill>
                <a:latin typeface="Consolas" panose="020B0609020204030204" pitchFamily="49" charset="0"/>
              </a:rPr>
              <a:t>.</a:t>
            </a:r>
            <a:r>
              <a:rPr lang="en-CA" b="1" dirty="0">
                <a:solidFill>
                  <a:srgbClr val="002060"/>
                </a:solidFill>
                <a:latin typeface="Consolas" panose="020B0609020204030204" pitchFamily="49" charset="0"/>
              </a:rPr>
              <a:t>formatted(</a:t>
            </a:r>
            <a:r>
              <a:rPr lang="en-CA" b="1" dirty="0" err="1">
                <a:solidFill>
                  <a:srgbClr val="002060"/>
                </a:solidFill>
                <a:latin typeface="Consolas" panose="020B0609020204030204" pitchFamily="49" charset="0"/>
              </a:rPr>
              <a:t>user.getEmailAddress</a:t>
            </a:r>
            <a:r>
              <a:rPr lang="en-CA" b="1" dirty="0">
                <a:solidFill>
                  <a:srgbClr val="002060"/>
                </a:solidFill>
                <a:latin typeface="Consolas" panose="020B0609020204030204" pitchFamily="49" charset="0"/>
              </a:rPr>
              <a:t>()</a:t>
            </a:r>
            <a:r>
              <a:rPr lang="en-CA" sz="2400" b="1" dirty="0">
                <a:solidFill>
                  <a:schemeClr val="bg1"/>
                </a:solidFill>
                <a:latin typeface="Consolas" panose="020B0609020204030204" pitchFamily="49" charset="0"/>
              </a:rPr>
              <a:t>));</a:t>
            </a:r>
          </a:p>
        </p:txBody>
      </p:sp>
      <p:sp>
        <p:nvSpPr>
          <p:cNvPr id="7" name="Rectangle 6">
            <a:extLst>
              <a:ext uri="{FF2B5EF4-FFF2-40B4-BE49-F238E27FC236}">
                <a16:creationId xmlns:a16="http://schemas.microsoft.com/office/drawing/2014/main" id="{AB499EC1-6536-A054-F921-DEC16DF858BE}"/>
              </a:ext>
            </a:extLst>
          </p:cNvPr>
          <p:cNvSpPr/>
          <p:nvPr/>
        </p:nvSpPr>
        <p:spPr>
          <a:xfrm>
            <a:off x="79012" y="1792626"/>
            <a:ext cx="373487" cy="461053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4364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75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04B42-4DEE-4215-92BE-F6512D0E0BC6}"/>
              </a:ext>
            </a:extLst>
          </p:cNvPr>
          <p:cNvSpPr>
            <a:spLocks noGrp="1"/>
          </p:cNvSpPr>
          <p:nvPr>
            <p:ph type="title"/>
          </p:nvPr>
        </p:nvSpPr>
        <p:spPr>
          <a:xfrm>
            <a:off x="838199" y="365125"/>
            <a:ext cx="10991045" cy="1325563"/>
          </a:xfrm>
        </p:spPr>
        <p:txBody>
          <a:bodyPr>
            <a:normAutofit/>
          </a:bodyPr>
          <a:lstStyle/>
          <a:p>
            <a:r>
              <a:rPr lang="en-CA" b="1" dirty="0"/>
              <a:t>switch</a:t>
            </a:r>
            <a:r>
              <a:rPr lang="en-CA" dirty="0"/>
              <a:t> – an expression &amp; without a break JDK 14 </a:t>
            </a:r>
          </a:p>
        </p:txBody>
      </p:sp>
      <p:graphicFrame>
        <p:nvGraphicFramePr>
          <p:cNvPr id="10" name="Content Placeholder 2">
            <a:extLst>
              <a:ext uri="{FF2B5EF4-FFF2-40B4-BE49-F238E27FC236}">
                <a16:creationId xmlns:a16="http://schemas.microsoft.com/office/drawing/2014/main" id="{F7F3F2CD-DDD6-4972-AA40-F9E79B4F6F99}"/>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24274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0FEA259-6786-F84B-AA1E-DDA29BB19434}"/>
              </a:ext>
            </a:extLst>
          </p:cNvPr>
          <p:cNvSpPr/>
          <p:nvPr/>
        </p:nvSpPr>
        <p:spPr>
          <a:xfrm>
            <a:off x="0" y="-3324"/>
            <a:ext cx="12192000" cy="7029766"/>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itle 3">
            <a:extLst>
              <a:ext uri="{FF2B5EF4-FFF2-40B4-BE49-F238E27FC236}">
                <a16:creationId xmlns:a16="http://schemas.microsoft.com/office/drawing/2014/main" id="{19E3CE48-65A1-DA4F-A760-9A0F4BA4E709}"/>
              </a:ext>
            </a:extLst>
          </p:cNvPr>
          <p:cNvSpPr>
            <a:spLocks noGrp="1"/>
          </p:cNvSpPr>
          <p:nvPr>
            <p:ph type="title"/>
          </p:nvPr>
        </p:nvSpPr>
        <p:spPr>
          <a:xfrm>
            <a:off x="838200" y="365125"/>
            <a:ext cx="10515600" cy="1325563"/>
          </a:xfrm>
        </p:spPr>
        <p:txBody>
          <a:bodyPr>
            <a:normAutofit/>
          </a:bodyPr>
          <a:lstStyle/>
          <a:p>
            <a:r>
              <a:rPr lang="en-CA" dirty="0">
                <a:solidFill>
                  <a:schemeClr val="bg1"/>
                </a:solidFill>
              </a:rPr>
              <a:t>Which would you prefer to learn or teach?</a:t>
            </a:r>
          </a:p>
        </p:txBody>
      </p:sp>
      <p:sp>
        <p:nvSpPr>
          <p:cNvPr id="16" name="Content Placeholder 4">
            <a:extLst>
              <a:ext uri="{FF2B5EF4-FFF2-40B4-BE49-F238E27FC236}">
                <a16:creationId xmlns:a16="http://schemas.microsoft.com/office/drawing/2014/main" id="{9D6CC720-5258-4B4E-BC85-50942E63B547}"/>
              </a:ext>
            </a:extLst>
          </p:cNvPr>
          <p:cNvSpPr>
            <a:spLocks noGrp="1"/>
          </p:cNvSpPr>
          <p:nvPr>
            <p:ph sz="half" idx="1"/>
          </p:nvPr>
        </p:nvSpPr>
        <p:spPr>
          <a:xfrm>
            <a:off x="999066" y="1558645"/>
            <a:ext cx="5096934" cy="5255341"/>
          </a:xfrm>
        </p:spPr>
        <p:txBody>
          <a:bodyPr>
            <a:noAutofit/>
          </a:bodyPr>
          <a:lstStyle/>
          <a:p>
            <a:pPr marL="0" indent="0">
              <a:lnSpc>
                <a:spcPct val="110000"/>
              </a:lnSpc>
              <a:spcBef>
                <a:spcPts val="400"/>
              </a:spcBef>
              <a:buNone/>
            </a:pPr>
            <a:r>
              <a:rPr lang="en-CA" sz="1800" b="1" dirty="0">
                <a:solidFill>
                  <a:schemeClr val="bg1"/>
                </a:solidFill>
                <a:latin typeface="Consolas" panose="020B0609020204030204" pitchFamily="49" charset="0"/>
              </a:rPr>
              <a:t>double value = 0;</a:t>
            </a:r>
          </a:p>
          <a:p>
            <a:pPr marL="0" indent="0">
              <a:lnSpc>
                <a:spcPct val="110000"/>
              </a:lnSpc>
              <a:spcBef>
                <a:spcPts val="400"/>
              </a:spcBef>
              <a:buNone/>
            </a:pPr>
            <a:r>
              <a:rPr lang="en-CA" sz="1800" b="1" dirty="0">
                <a:solidFill>
                  <a:schemeClr val="bg1"/>
                </a:solidFill>
                <a:latin typeface="Consolas" panose="020B0609020204030204" pitchFamily="49" charset="0"/>
              </a:rPr>
              <a:t>switch (point) {</a:t>
            </a:r>
          </a:p>
          <a:p>
            <a:pPr marL="0" indent="0">
              <a:lnSpc>
                <a:spcPct val="110000"/>
              </a:lnSpc>
              <a:spcBef>
                <a:spcPts val="400"/>
              </a:spcBef>
              <a:buNone/>
            </a:pPr>
            <a:r>
              <a:rPr lang="en-CA" sz="1800" b="1" dirty="0">
                <a:solidFill>
                  <a:schemeClr val="bg1"/>
                </a:solidFill>
                <a:latin typeface="Consolas" panose="020B0609020204030204" pitchFamily="49" charset="0"/>
              </a:rPr>
              <a:t>    case NORTH:</a:t>
            </a:r>
          </a:p>
          <a:p>
            <a:pPr marL="0" indent="0">
              <a:lnSpc>
                <a:spcPct val="110000"/>
              </a:lnSpc>
              <a:spcBef>
                <a:spcPts val="400"/>
              </a:spcBef>
              <a:buNone/>
            </a:pPr>
            <a:r>
              <a:rPr lang="en-CA" sz="1800" b="1" dirty="0">
                <a:solidFill>
                  <a:schemeClr val="bg1"/>
                </a:solidFill>
                <a:latin typeface="Consolas" panose="020B0609020204030204" pitchFamily="49" charset="0"/>
              </a:rPr>
              <a:t>        value = 12.12;</a:t>
            </a:r>
          </a:p>
          <a:p>
            <a:pPr marL="0" indent="0">
              <a:lnSpc>
                <a:spcPct val="110000"/>
              </a:lnSpc>
              <a:spcBef>
                <a:spcPts val="400"/>
              </a:spcBef>
              <a:buNone/>
            </a:pPr>
            <a:r>
              <a:rPr lang="en-CA" sz="1800" b="1" dirty="0">
                <a:solidFill>
                  <a:schemeClr val="bg1"/>
                </a:solidFill>
                <a:latin typeface="Consolas" panose="020B0609020204030204" pitchFamily="49" charset="0"/>
              </a:rPr>
              <a:t>        break;</a:t>
            </a:r>
          </a:p>
          <a:p>
            <a:pPr marL="0" indent="0">
              <a:lnSpc>
                <a:spcPct val="110000"/>
              </a:lnSpc>
              <a:spcBef>
                <a:spcPts val="400"/>
              </a:spcBef>
              <a:buNone/>
            </a:pPr>
            <a:r>
              <a:rPr lang="en-CA" sz="1800" b="1" dirty="0">
                <a:solidFill>
                  <a:schemeClr val="bg1"/>
                </a:solidFill>
                <a:latin typeface="Consolas" panose="020B0609020204030204" pitchFamily="49" charset="0"/>
              </a:rPr>
              <a:t>    case SOUTH:</a:t>
            </a:r>
          </a:p>
          <a:p>
            <a:pPr marL="0" indent="0">
              <a:lnSpc>
                <a:spcPct val="110000"/>
              </a:lnSpc>
              <a:spcBef>
                <a:spcPts val="400"/>
              </a:spcBef>
              <a:buNone/>
            </a:pPr>
            <a:r>
              <a:rPr lang="en-CA" sz="1800" b="1" dirty="0">
                <a:solidFill>
                  <a:schemeClr val="bg1"/>
                </a:solidFill>
                <a:latin typeface="Consolas" panose="020B0609020204030204" pitchFamily="49" charset="0"/>
              </a:rPr>
              <a:t>        value = 14.14;</a:t>
            </a:r>
          </a:p>
          <a:p>
            <a:pPr marL="0" indent="0">
              <a:lnSpc>
                <a:spcPct val="110000"/>
              </a:lnSpc>
              <a:spcBef>
                <a:spcPts val="400"/>
              </a:spcBef>
              <a:buNone/>
            </a:pPr>
            <a:r>
              <a:rPr lang="en-CA" sz="1800" b="1" dirty="0">
                <a:solidFill>
                  <a:schemeClr val="bg1"/>
                </a:solidFill>
                <a:latin typeface="Consolas" panose="020B0609020204030204" pitchFamily="49" charset="0"/>
              </a:rPr>
              <a:t>        break;</a:t>
            </a:r>
          </a:p>
          <a:p>
            <a:pPr marL="0" indent="0">
              <a:lnSpc>
                <a:spcPct val="110000"/>
              </a:lnSpc>
              <a:spcBef>
                <a:spcPts val="400"/>
              </a:spcBef>
              <a:buNone/>
            </a:pPr>
            <a:r>
              <a:rPr lang="en-CA" sz="1800" b="1" dirty="0">
                <a:solidFill>
                  <a:schemeClr val="bg1"/>
                </a:solidFill>
                <a:latin typeface="Consolas" panose="020B0609020204030204" pitchFamily="49" charset="0"/>
              </a:rPr>
              <a:t>    case EAST:</a:t>
            </a:r>
          </a:p>
          <a:p>
            <a:pPr marL="0" indent="0">
              <a:lnSpc>
                <a:spcPct val="110000"/>
              </a:lnSpc>
              <a:spcBef>
                <a:spcPts val="400"/>
              </a:spcBef>
              <a:buNone/>
            </a:pPr>
            <a:r>
              <a:rPr lang="en-CA" sz="1800" b="1" dirty="0">
                <a:solidFill>
                  <a:schemeClr val="bg1"/>
                </a:solidFill>
                <a:latin typeface="Consolas" panose="020B0609020204030204" pitchFamily="49" charset="0"/>
              </a:rPr>
              <a:t>        value = 16.16;</a:t>
            </a:r>
          </a:p>
          <a:p>
            <a:pPr marL="0" indent="0">
              <a:lnSpc>
                <a:spcPct val="110000"/>
              </a:lnSpc>
              <a:spcBef>
                <a:spcPts val="400"/>
              </a:spcBef>
              <a:buNone/>
            </a:pPr>
            <a:r>
              <a:rPr lang="en-CA" sz="1800" b="1" dirty="0">
                <a:solidFill>
                  <a:schemeClr val="bg1"/>
                </a:solidFill>
                <a:latin typeface="Consolas" panose="020B0609020204030204" pitchFamily="49" charset="0"/>
              </a:rPr>
              <a:t>        break;</a:t>
            </a:r>
          </a:p>
          <a:p>
            <a:pPr marL="0" indent="0">
              <a:lnSpc>
                <a:spcPct val="110000"/>
              </a:lnSpc>
              <a:spcBef>
                <a:spcPts val="400"/>
              </a:spcBef>
              <a:buNone/>
            </a:pPr>
            <a:r>
              <a:rPr lang="en-CA" sz="1800" b="1" dirty="0">
                <a:solidFill>
                  <a:schemeClr val="bg1"/>
                </a:solidFill>
                <a:latin typeface="Consolas" panose="020B0609020204030204" pitchFamily="49" charset="0"/>
              </a:rPr>
              <a:t>    case WEST:</a:t>
            </a:r>
          </a:p>
          <a:p>
            <a:pPr marL="0" indent="0">
              <a:lnSpc>
                <a:spcPct val="110000"/>
              </a:lnSpc>
              <a:spcBef>
                <a:spcPts val="400"/>
              </a:spcBef>
              <a:buNone/>
            </a:pPr>
            <a:r>
              <a:rPr lang="en-CA" sz="1800" b="1" dirty="0">
                <a:solidFill>
                  <a:schemeClr val="bg1"/>
                </a:solidFill>
                <a:latin typeface="Consolas" panose="020B0609020204030204" pitchFamily="49" charset="0"/>
              </a:rPr>
              <a:t>        value = 18.18;</a:t>
            </a:r>
          </a:p>
          <a:p>
            <a:pPr marL="0" indent="0">
              <a:lnSpc>
                <a:spcPct val="110000"/>
              </a:lnSpc>
              <a:spcBef>
                <a:spcPts val="400"/>
              </a:spcBef>
              <a:buNone/>
            </a:pPr>
            <a:r>
              <a:rPr lang="en-CA" sz="1800" b="1" dirty="0">
                <a:solidFill>
                  <a:schemeClr val="bg1"/>
                </a:solidFill>
                <a:latin typeface="Consolas" panose="020B0609020204030204" pitchFamily="49" charset="0"/>
              </a:rPr>
              <a:t>        break;</a:t>
            </a:r>
          </a:p>
          <a:p>
            <a:pPr marL="0" indent="0">
              <a:lnSpc>
                <a:spcPct val="110000"/>
              </a:lnSpc>
              <a:spcBef>
                <a:spcPts val="400"/>
              </a:spcBef>
              <a:buNone/>
            </a:pPr>
            <a:r>
              <a:rPr lang="en-CA" sz="1800" b="1" dirty="0">
                <a:solidFill>
                  <a:schemeClr val="bg1"/>
                </a:solidFill>
                <a:latin typeface="Consolas" panose="020B0609020204030204" pitchFamily="49" charset="0"/>
              </a:rPr>
              <a:t>}</a:t>
            </a:r>
          </a:p>
        </p:txBody>
      </p:sp>
      <p:sp>
        <p:nvSpPr>
          <p:cNvPr id="17" name="Content Placeholder 5">
            <a:extLst>
              <a:ext uri="{FF2B5EF4-FFF2-40B4-BE49-F238E27FC236}">
                <a16:creationId xmlns:a16="http://schemas.microsoft.com/office/drawing/2014/main" id="{A45A57CC-4813-C14A-97BE-EFC60812DE4A}"/>
              </a:ext>
            </a:extLst>
          </p:cNvPr>
          <p:cNvSpPr>
            <a:spLocks noGrp="1"/>
          </p:cNvSpPr>
          <p:nvPr>
            <p:ph sz="half" idx="2"/>
          </p:nvPr>
        </p:nvSpPr>
        <p:spPr>
          <a:xfrm>
            <a:off x="5135610" y="1564913"/>
            <a:ext cx="5096933" cy="4574305"/>
          </a:xfrm>
        </p:spPr>
        <p:txBody>
          <a:bodyPr>
            <a:normAutofit/>
          </a:bodyPr>
          <a:lstStyle/>
          <a:p>
            <a:pPr marL="0" indent="0">
              <a:spcBef>
                <a:spcPts val="400"/>
              </a:spcBef>
              <a:buNone/>
            </a:pPr>
            <a:r>
              <a:rPr lang="en-CA" sz="2400" b="1" dirty="0">
                <a:solidFill>
                  <a:schemeClr val="bg1"/>
                </a:solidFill>
                <a:latin typeface="Consolas" panose="020B0609020204030204" pitchFamily="49" charset="0"/>
              </a:rPr>
              <a:t>double value = switch (point) {</a:t>
            </a:r>
          </a:p>
          <a:p>
            <a:pPr marL="0" indent="0">
              <a:spcBef>
                <a:spcPts val="400"/>
              </a:spcBef>
              <a:buNone/>
            </a:pPr>
            <a:r>
              <a:rPr lang="en-CA" sz="2400" b="1" dirty="0">
                <a:solidFill>
                  <a:schemeClr val="bg1"/>
                </a:solidFill>
                <a:latin typeface="Consolas" panose="020B0609020204030204" pitchFamily="49" charset="0"/>
              </a:rPr>
              <a:t>    case NORTH -&gt; 12.12;</a:t>
            </a:r>
          </a:p>
          <a:p>
            <a:pPr marL="0" indent="0">
              <a:spcBef>
                <a:spcPts val="400"/>
              </a:spcBef>
              <a:buNone/>
            </a:pPr>
            <a:r>
              <a:rPr lang="en-CA" sz="2400" b="1" dirty="0">
                <a:solidFill>
                  <a:schemeClr val="bg1"/>
                </a:solidFill>
                <a:latin typeface="Consolas" panose="020B0609020204030204" pitchFamily="49" charset="0"/>
              </a:rPr>
              <a:t>    case SOUTH -&gt; 14.14;</a:t>
            </a:r>
          </a:p>
          <a:p>
            <a:pPr marL="0" indent="0">
              <a:spcBef>
                <a:spcPts val="400"/>
              </a:spcBef>
              <a:buNone/>
            </a:pPr>
            <a:r>
              <a:rPr lang="en-CA" sz="2400" b="1" dirty="0">
                <a:solidFill>
                  <a:schemeClr val="bg1"/>
                </a:solidFill>
                <a:latin typeface="Consolas" panose="020B0609020204030204" pitchFamily="49" charset="0"/>
              </a:rPr>
              <a:t>    case EAST -&gt; 16.16;</a:t>
            </a:r>
          </a:p>
          <a:p>
            <a:pPr marL="0" indent="0">
              <a:spcBef>
                <a:spcPts val="400"/>
              </a:spcBef>
              <a:buNone/>
            </a:pPr>
            <a:r>
              <a:rPr lang="en-CA" sz="2400" b="1" dirty="0">
                <a:solidFill>
                  <a:schemeClr val="bg1"/>
                </a:solidFill>
                <a:latin typeface="Consolas" panose="020B0609020204030204" pitchFamily="49" charset="0"/>
              </a:rPr>
              <a:t>    case WEST -&gt; 18.18;</a:t>
            </a:r>
          </a:p>
          <a:p>
            <a:pPr marL="0" indent="0">
              <a:spcBef>
                <a:spcPts val="400"/>
              </a:spcBef>
              <a:buNone/>
            </a:pPr>
            <a:r>
              <a:rPr lang="en-CA" sz="2400" b="1" dirty="0">
                <a:solidFill>
                  <a:schemeClr val="bg1"/>
                </a:solidFill>
                <a:latin typeface="Consolas" panose="020B0609020204030204" pitchFamily="49" charset="0"/>
              </a:rPr>
              <a:t>    default -&gt; 0.0;    </a:t>
            </a:r>
          </a:p>
          <a:p>
            <a:pPr marL="0" indent="0">
              <a:spcBef>
                <a:spcPts val="400"/>
              </a:spcBef>
              <a:buNone/>
            </a:pPr>
            <a:r>
              <a:rPr lang="en-CA" sz="2400" b="1" dirty="0">
                <a:solidFill>
                  <a:schemeClr val="bg1"/>
                </a:solidFill>
                <a:latin typeface="Consolas" panose="020B0609020204030204" pitchFamily="49" charset="0"/>
              </a:rPr>
              <a:t>};</a:t>
            </a:r>
          </a:p>
          <a:p>
            <a:pPr marL="0" indent="0">
              <a:spcBef>
                <a:spcPts val="400"/>
              </a:spcBef>
              <a:buNone/>
            </a:pPr>
            <a:r>
              <a:rPr lang="en-CA" sz="2400" b="1" dirty="0">
                <a:solidFill>
                  <a:schemeClr val="bg1"/>
                </a:solidFill>
                <a:latin typeface="Consolas" panose="020B0609020204030204" pitchFamily="49" charset="0"/>
              </a:rPr>
              <a:t> </a:t>
            </a:r>
          </a:p>
        </p:txBody>
      </p:sp>
    </p:spTree>
    <p:extLst>
      <p:ext uri="{BB962C8B-B14F-4D97-AF65-F5344CB8AC3E}">
        <p14:creationId xmlns:p14="http://schemas.microsoft.com/office/powerpoint/2010/main" val="196801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759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0FEA259-6786-F84B-AA1E-DDA29BB19434}"/>
              </a:ext>
            </a:extLst>
          </p:cNvPr>
          <p:cNvSpPr/>
          <p:nvPr/>
        </p:nvSpPr>
        <p:spPr>
          <a:xfrm>
            <a:off x="0" y="-38637"/>
            <a:ext cx="12192000" cy="7029766"/>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itle 3">
            <a:extLst>
              <a:ext uri="{FF2B5EF4-FFF2-40B4-BE49-F238E27FC236}">
                <a16:creationId xmlns:a16="http://schemas.microsoft.com/office/drawing/2014/main" id="{19E3CE48-65A1-DA4F-A760-9A0F4BA4E709}"/>
              </a:ext>
            </a:extLst>
          </p:cNvPr>
          <p:cNvSpPr>
            <a:spLocks noGrp="1"/>
          </p:cNvSpPr>
          <p:nvPr>
            <p:ph type="title"/>
          </p:nvPr>
        </p:nvSpPr>
        <p:spPr>
          <a:xfrm>
            <a:off x="838200" y="365125"/>
            <a:ext cx="10656194" cy="1325563"/>
          </a:xfrm>
        </p:spPr>
        <p:txBody>
          <a:bodyPr>
            <a:normAutofit fontScale="90000"/>
          </a:bodyPr>
          <a:lstStyle/>
          <a:p>
            <a:pPr algn="ctr"/>
            <a:r>
              <a:rPr lang="en-CA" dirty="0"/>
              <a:t>And then there is the  pattern matching switch.</a:t>
            </a:r>
            <a:br>
              <a:rPr lang="en-CA" dirty="0"/>
            </a:br>
            <a:r>
              <a:rPr lang="en-CA" dirty="0"/>
              <a:t>Still in preview in JDK 20.</a:t>
            </a:r>
          </a:p>
        </p:txBody>
      </p:sp>
      <p:sp>
        <p:nvSpPr>
          <p:cNvPr id="6" name="Content Placeholder 5">
            <a:extLst>
              <a:ext uri="{FF2B5EF4-FFF2-40B4-BE49-F238E27FC236}">
                <a16:creationId xmlns:a16="http://schemas.microsoft.com/office/drawing/2014/main" id="{AE9DABC3-01B2-B733-ABF9-FD3EF8339373}"/>
              </a:ext>
            </a:extLst>
          </p:cNvPr>
          <p:cNvSpPr>
            <a:spLocks noGrp="1"/>
          </p:cNvSpPr>
          <p:nvPr>
            <p:ph idx="1"/>
          </p:nvPr>
        </p:nvSpPr>
        <p:spPr>
          <a:xfrm>
            <a:off x="1873875" y="1967288"/>
            <a:ext cx="10210393" cy="3313050"/>
          </a:xfrm>
        </p:spPr>
        <p:txBody>
          <a:bodyPr>
            <a:noAutofit/>
          </a:bodyPr>
          <a:lstStyle/>
          <a:p>
            <a:pPr marL="0" indent="0">
              <a:buNone/>
            </a:pPr>
            <a:r>
              <a:rPr lang="en-CA" sz="2400" b="1" dirty="0">
                <a:latin typeface="Consolas" panose="020B0609020204030204" pitchFamily="49" charset="0"/>
              </a:rPr>
              <a:t>Object x = "4";</a:t>
            </a:r>
          </a:p>
          <a:p>
            <a:pPr marL="0" indent="0">
              <a:buNone/>
            </a:pPr>
            <a:r>
              <a:rPr lang="en-CA" sz="2400" b="1" dirty="0">
                <a:latin typeface="Consolas" panose="020B0609020204030204" pitchFamily="49" charset="0"/>
              </a:rPr>
              <a:t>String designation = switch (x) {</a:t>
            </a:r>
          </a:p>
          <a:p>
            <a:pPr marL="0" indent="0">
              <a:buNone/>
            </a:pPr>
            <a:r>
              <a:rPr lang="en-US" sz="2400" b="1" dirty="0">
                <a:latin typeface="Consolas" panose="020B0609020204030204" pitchFamily="49" charset="0"/>
              </a:rPr>
              <a:t>    // </a:t>
            </a:r>
            <a:r>
              <a:rPr lang="en-US" sz="2400" b="1" dirty="0">
                <a:solidFill>
                  <a:schemeClr val="tx1">
                    <a:lumMod val="75000"/>
                  </a:schemeClr>
                </a:solidFill>
                <a:latin typeface="Consolas" panose="020B0609020204030204" pitchFamily="49" charset="0"/>
              </a:rPr>
              <a:t>case Integer i when i &gt; 4 &amp;&amp; i &lt; 12 -&gt; "child";</a:t>
            </a:r>
            <a:endParaRPr lang="en-CA" sz="2400" b="1" dirty="0">
              <a:solidFill>
                <a:schemeClr val="tx1">
                  <a:lumMod val="75000"/>
                </a:schemeClr>
              </a:solidFill>
              <a:latin typeface="Consolas" panose="020B0609020204030204" pitchFamily="49" charset="0"/>
            </a:endParaRPr>
          </a:p>
          <a:p>
            <a:pPr marL="0" indent="0">
              <a:buNone/>
            </a:pPr>
            <a:r>
              <a:rPr lang="en-CA" sz="2400" b="1" dirty="0">
                <a:latin typeface="Consolas" panose="020B0609020204030204" pitchFamily="49" charset="0"/>
              </a:rPr>
              <a:t>    case Integer i when i &lt; 12 -&gt; "child";</a:t>
            </a:r>
          </a:p>
          <a:p>
            <a:pPr marL="0" indent="0">
              <a:buNone/>
            </a:pPr>
            <a:r>
              <a:rPr lang="en-CA" sz="2400" b="1" dirty="0">
                <a:latin typeface="Consolas" panose="020B0609020204030204" pitchFamily="49" charset="0"/>
              </a:rPr>
              <a:t>    case Integer i when i &lt; 18 -&gt; "teenager";</a:t>
            </a:r>
          </a:p>
          <a:p>
            <a:pPr marL="0" indent="0">
              <a:buNone/>
            </a:pPr>
            <a:r>
              <a:rPr lang="en-CA" sz="2400" b="1" dirty="0">
                <a:latin typeface="Consolas" panose="020B0609020204030204" pitchFamily="49" charset="0"/>
              </a:rPr>
              <a:t>    case Integer i when i &lt; 25 -&gt; "young adult";</a:t>
            </a:r>
          </a:p>
          <a:p>
            <a:pPr marL="0" indent="0">
              <a:buNone/>
            </a:pPr>
            <a:r>
              <a:rPr lang="en-CA" sz="2400" b="1" dirty="0">
                <a:latin typeface="Consolas" panose="020B0609020204030204" pitchFamily="49" charset="0"/>
              </a:rPr>
              <a:t>    case Integer i when i &lt; 65 -&gt; "adult";</a:t>
            </a:r>
          </a:p>
          <a:p>
            <a:pPr marL="0" indent="0">
              <a:buNone/>
            </a:pPr>
            <a:r>
              <a:rPr lang="en-CA" sz="2400" b="1" dirty="0">
                <a:latin typeface="Consolas" panose="020B0609020204030204" pitchFamily="49" charset="0"/>
              </a:rPr>
              <a:t>    case Integer i when i &gt;= 65 -&gt; "senior";</a:t>
            </a:r>
          </a:p>
          <a:p>
            <a:pPr marL="0" indent="0">
              <a:buNone/>
            </a:pPr>
            <a:r>
              <a:rPr lang="en-CA" sz="2400" b="1" dirty="0">
                <a:latin typeface="Consolas" panose="020B0609020204030204" pitchFamily="49" charset="0"/>
              </a:rPr>
              <a:t>    default -&gt; "Not an Integer";</a:t>
            </a:r>
          </a:p>
          <a:p>
            <a:pPr marL="0" indent="0">
              <a:buNone/>
            </a:pPr>
            <a:r>
              <a:rPr lang="en-CA" sz="2400" b="1" dirty="0">
                <a:latin typeface="Consolas" panose="020B0609020204030204" pitchFamily="49" charset="0"/>
              </a:rPr>
              <a:t>};</a:t>
            </a:r>
          </a:p>
          <a:p>
            <a:pPr marL="0" indent="0">
              <a:buNone/>
            </a:pPr>
            <a:r>
              <a:rPr lang="en-CA" sz="2400" b="1" dirty="0" err="1">
                <a:latin typeface="Consolas" panose="020B0609020204030204" pitchFamily="49" charset="0"/>
              </a:rPr>
              <a:t>System.out.printf</a:t>
            </a:r>
            <a:r>
              <a:rPr lang="en-CA" sz="2400" b="1" dirty="0">
                <a:latin typeface="Consolas" panose="020B0609020204030204" pitchFamily="49" charset="0"/>
              </a:rPr>
              <a:t>("Designation is %</a:t>
            </a:r>
            <a:r>
              <a:rPr lang="en-CA" sz="2400" b="1" dirty="0" err="1">
                <a:latin typeface="Consolas" panose="020B0609020204030204" pitchFamily="49" charset="0"/>
              </a:rPr>
              <a:t>s%n</a:t>
            </a:r>
            <a:r>
              <a:rPr lang="en-CA" sz="2400" b="1" dirty="0">
                <a:latin typeface="Consolas" panose="020B0609020204030204" pitchFamily="49" charset="0"/>
              </a:rPr>
              <a:t>", designation);</a:t>
            </a:r>
          </a:p>
        </p:txBody>
      </p:sp>
    </p:spTree>
    <p:extLst>
      <p:ext uri="{BB962C8B-B14F-4D97-AF65-F5344CB8AC3E}">
        <p14:creationId xmlns:p14="http://schemas.microsoft.com/office/powerpoint/2010/main" val="330093246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C6F4A31E-1E81-4C7A-B86F-A81C42F7AF8B}"/>
              </a:ext>
            </a:extLst>
          </p:cNvPr>
          <p:cNvGraphicFramePr>
            <a:graphicFrameLocks noGrp="1"/>
          </p:cNvGraphicFramePr>
          <p:nvPr>
            <p:ph idx="1"/>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9DC34C55-0A2A-FB4C-A684-6B3736AF6546}"/>
              </a:ext>
            </a:extLst>
          </p:cNvPr>
          <p:cNvSpPr/>
          <p:nvPr/>
        </p:nvSpPr>
        <p:spPr>
          <a:xfrm>
            <a:off x="-16042" y="0"/>
            <a:ext cx="5109251" cy="6874042"/>
          </a:xfrm>
          <a:prstGeom prst="rect">
            <a:avLst/>
          </a:prstGeom>
          <a:solidFill>
            <a:srgbClr val="00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916B9A69-7C1A-6142-8BB8-615F9F4101F4}"/>
              </a:ext>
            </a:extLst>
          </p:cNvPr>
          <p:cNvSpPr>
            <a:spLocks noGrp="1"/>
          </p:cNvSpPr>
          <p:nvPr>
            <p:ph type="title"/>
          </p:nvPr>
        </p:nvSpPr>
        <p:spPr>
          <a:xfrm>
            <a:off x="524741" y="268014"/>
            <a:ext cx="3808268" cy="6400800"/>
          </a:xfrm>
        </p:spPr>
        <p:txBody>
          <a:bodyPr>
            <a:normAutofit/>
          </a:bodyPr>
          <a:lstStyle/>
          <a:p>
            <a:r>
              <a:rPr lang="en-CA" b="1" dirty="0">
                <a:solidFill>
                  <a:schemeClr val="bg1"/>
                </a:solidFill>
              </a:rPr>
              <a:t>records</a:t>
            </a:r>
            <a:r>
              <a:rPr lang="en-CA" dirty="0">
                <a:solidFill>
                  <a:schemeClr val="bg1"/>
                </a:solidFill>
              </a:rPr>
              <a:t> – boilerplate reduction with immutable flavouring and a dash of compact constructor</a:t>
            </a:r>
            <a:br>
              <a:rPr lang="en-CA" dirty="0">
                <a:solidFill>
                  <a:schemeClr val="bg1"/>
                </a:solidFill>
              </a:rPr>
            </a:br>
            <a:r>
              <a:rPr lang="en-CA" dirty="0">
                <a:solidFill>
                  <a:schemeClr val="bg1"/>
                </a:solidFill>
              </a:rPr>
              <a:t>JDK 16</a:t>
            </a:r>
          </a:p>
        </p:txBody>
      </p:sp>
    </p:spTree>
    <p:extLst>
      <p:ext uri="{BB962C8B-B14F-4D97-AF65-F5344CB8AC3E}">
        <p14:creationId xmlns:p14="http://schemas.microsoft.com/office/powerpoint/2010/main" val="3890802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E8E35B83-1EC3-4F87-9D54-D86346335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7636" y="1957388"/>
            <a:ext cx="10396728"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EA5F6F1-45BD-3E4B-85EC-FCB0A9F59DF7}"/>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F62C0245-0AA4-9341-9709-B28749C7953F}"/>
              </a:ext>
            </a:extLst>
          </p:cNvPr>
          <p:cNvSpPr>
            <a:spLocks noGrp="1"/>
          </p:cNvSpPr>
          <p:nvPr>
            <p:ph type="title"/>
          </p:nvPr>
        </p:nvSpPr>
        <p:spPr>
          <a:xfrm>
            <a:off x="838200" y="565027"/>
            <a:ext cx="10515600" cy="1325563"/>
          </a:xfrm>
        </p:spPr>
        <p:txBody>
          <a:bodyPr>
            <a:noAutofit/>
          </a:bodyPr>
          <a:lstStyle/>
          <a:p>
            <a:r>
              <a:rPr lang="en-CA" sz="3200" dirty="0">
                <a:solidFill>
                  <a:srgbClr val="007590"/>
                </a:solidFill>
              </a:rPr>
              <a:t>No setters, just simple getters. </a:t>
            </a:r>
            <a:br>
              <a:rPr lang="en-CA" sz="3200" dirty="0">
                <a:solidFill>
                  <a:srgbClr val="007590"/>
                </a:solidFill>
              </a:rPr>
            </a:br>
            <a:r>
              <a:rPr lang="en-CA" sz="3200" dirty="0">
                <a:solidFill>
                  <a:srgbClr val="007590"/>
                </a:solidFill>
              </a:rPr>
              <a:t>Implied equals, </a:t>
            </a:r>
            <a:r>
              <a:rPr lang="en-CA" sz="3200" dirty="0" err="1">
                <a:solidFill>
                  <a:srgbClr val="007590"/>
                </a:solidFill>
              </a:rPr>
              <a:t>hashCode</a:t>
            </a:r>
            <a:r>
              <a:rPr lang="en-CA" sz="3200" dirty="0">
                <a:solidFill>
                  <a:srgbClr val="007590"/>
                </a:solidFill>
              </a:rPr>
              <a:t> and </a:t>
            </a:r>
            <a:r>
              <a:rPr lang="en-CA" sz="3200" dirty="0" err="1">
                <a:solidFill>
                  <a:srgbClr val="007590"/>
                </a:solidFill>
              </a:rPr>
              <a:t>toString</a:t>
            </a:r>
            <a:r>
              <a:rPr lang="en-CA" sz="3200" dirty="0">
                <a:solidFill>
                  <a:srgbClr val="007590"/>
                </a:solidFill>
              </a:rPr>
              <a:t>.</a:t>
            </a:r>
            <a:br>
              <a:rPr lang="en-CA" sz="3200" dirty="0">
                <a:solidFill>
                  <a:srgbClr val="007590"/>
                </a:solidFill>
              </a:rPr>
            </a:br>
            <a:r>
              <a:rPr lang="en-CA" sz="3200" dirty="0">
                <a:solidFill>
                  <a:srgbClr val="007590"/>
                </a:solidFill>
              </a:rPr>
              <a:t>And what a lovely compact constructor for validation.</a:t>
            </a:r>
          </a:p>
        </p:txBody>
      </p:sp>
      <p:sp>
        <p:nvSpPr>
          <p:cNvPr id="11" name="Content Placeholder 2">
            <a:extLst>
              <a:ext uri="{FF2B5EF4-FFF2-40B4-BE49-F238E27FC236}">
                <a16:creationId xmlns:a16="http://schemas.microsoft.com/office/drawing/2014/main" id="{27980271-0D46-DA47-B8B5-F05014CB62C8}"/>
              </a:ext>
            </a:extLst>
          </p:cNvPr>
          <p:cNvSpPr>
            <a:spLocks noGrp="1"/>
          </p:cNvSpPr>
          <p:nvPr>
            <p:ph idx="1"/>
          </p:nvPr>
        </p:nvSpPr>
        <p:spPr>
          <a:xfrm>
            <a:off x="838200" y="2260462"/>
            <a:ext cx="11032236" cy="4542362"/>
          </a:xfrm>
        </p:spPr>
        <p:txBody>
          <a:bodyPr>
            <a:normAutofit/>
          </a:bodyPr>
          <a:lstStyle/>
          <a:p>
            <a:pPr marL="0" indent="0">
              <a:spcBef>
                <a:spcPts val="400"/>
              </a:spcBef>
              <a:buNone/>
            </a:pPr>
            <a:r>
              <a:rPr lang="en-CA" sz="2400" b="1" dirty="0">
                <a:solidFill>
                  <a:schemeClr val="tx1">
                    <a:lumMod val="85000"/>
                    <a:lumOff val="15000"/>
                  </a:schemeClr>
                </a:solidFill>
                <a:latin typeface="Consolas" panose="020B0609020204030204" pitchFamily="49" charset="0"/>
              </a:rPr>
              <a:t>public record Person(String </a:t>
            </a:r>
            <a:r>
              <a:rPr lang="en-CA" sz="2400" b="1" dirty="0" err="1">
                <a:solidFill>
                  <a:schemeClr val="tx1">
                    <a:lumMod val="85000"/>
                    <a:lumOff val="15000"/>
                  </a:schemeClr>
                </a:solidFill>
                <a:latin typeface="Consolas" panose="020B0609020204030204" pitchFamily="49" charset="0"/>
              </a:rPr>
              <a:t>firstName</a:t>
            </a:r>
            <a:r>
              <a:rPr lang="en-CA" sz="2400" b="1" dirty="0">
                <a:solidFill>
                  <a:schemeClr val="tx1">
                    <a:lumMod val="85000"/>
                    <a:lumOff val="15000"/>
                  </a:schemeClr>
                </a:solidFill>
                <a:latin typeface="Consolas" panose="020B0609020204030204" pitchFamily="49" charset="0"/>
              </a:rPr>
              <a:t>,</a:t>
            </a:r>
          </a:p>
          <a:p>
            <a:pPr marL="0" indent="0">
              <a:spcBef>
                <a:spcPts val="400"/>
              </a:spcBef>
              <a:buNone/>
            </a:pPr>
            <a:r>
              <a:rPr lang="en-CA" sz="2400" b="1" dirty="0">
                <a:solidFill>
                  <a:schemeClr val="tx1">
                    <a:lumMod val="85000"/>
                    <a:lumOff val="15000"/>
                  </a:schemeClr>
                </a:solidFill>
                <a:latin typeface="Consolas" panose="020B0609020204030204" pitchFamily="49" charset="0"/>
              </a:rPr>
              <a:t>                     String </a:t>
            </a:r>
            <a:r>
              <a:rPr lang="en-CA" sz="2400" b="1" dirty="0" err="1">
                <a:solidFill>
                  <a:schemeClr val="tx1">
                    <a:lumMod val="85000"/>
                    <a:lumOff val="15000"/>
                  </a:schemeClr>
                </a:solidFill>
                <a:latin typeface="Consolas" panose="020B0609020204030204" pitchFamily="49" charset="0"/>
              </a:rPr>
              <a:t>lastName</a:t>
            </a:r>
            <a:r>
              <a:rPr lang="en-CA" sz="2400" b="1" dirty="0">
                <a:solidFill>
                  <a:schemeClr val="tx1">
                    <a:lumMod val="85000"/>
                    <a:lumOff val="15000"/>
                  </a:schemeClr>
                </a:solidFill>
                <a:latin typeface="Consolas" panose="020B0609020204030204" pitchFamily="49" charset="0"/>
              </a:rPr>
              <a:t>,</a:t>
            </a:r>
          </a:p>
          <a:p>
            <a:pPr marL="0" indent="0">
              <a:spcBef>
                <a:spcPts val="400"/>
              </a:spcBef>
              <a:buNone/>
            </a:pPr>
            <a:r>
              <a:rPr lang="en-CA" sz="2400" b="1" dirty="0">
                <a:solidFill>
                  <a:schemeClr val="tx1">
                    <a:lumMod val="85000"/>
                    <a:lumOff val="15000"/>
                  </a:schemeClr>
                </a:solidFill>
                <a:latin typeface="Consolas" panose="020B0609020204030204" pitchFamily="49" charset="0"/>
              </a:rPr>
              <a:t>                     int age,</a:t>
            </a:r>
          </a:p>
          <a:p>
            <a:pPr marL="0" indent="0">
              <a:spcBef>
                <a:spcPts val="400"/>
              </a:spcBef>
              <a:buNone/>
            </a:pPr>
            <a:r>
              <a:rPr lang="en-CA" sz="2400" b="1" dirty="0">
                <a:solidFill>
                  <a:schemeClr val="tx1">
                    <a:lumMod val="85000"/>
                    <a:lumOff val="15000"/>
                  </a:schemeClr>
                </a:solidFill>
                <a:latin typeface="Consolas" panose="020B0609020204030204" pitchFamily="49" charset="0"/>
              </a:rPr>
              <a:t>                     String </a:t>
            </a:r>
            <a:r>
              <a:rPr lang="en-CA" sz="2400" b="1" dirty="0" err="1">
                <a:solidFill>
                  <a:schemeClr val="tx1">
                    <a:lumMod val="85000"/>
                    <a:lumOff val="15000"/>
                  </a:schemeClr>
                </a:solidFill>
                <a:latin typeface="Consolas" panose="020B0609020204030204" pitchFamily="49" charset="0"/>
              </a:rPr>
              <a:t>postion</a:t>
            </a:r>
            <a:r>
              <a:rPr lang="en-CA" sz="2400" b="1" dirty="0">
                <a:solidFill>
                  <a:schemeClr val="tx1">
                    <a:lumMod val="85000"/>
                    <a:lumOff val="15000"/>
                  </a:schemeClr>
                </a:solidFill>
                <a:latin typeface="Consolas" panose="020B0609020204030204" pitchFamily="49" charset="0"/>
              </a:rPr>
              <a:t>,</a:t>
            </a:r>
          </a:p>
          <a:p>
            <a:pPr marL="0" indent="0">
              <a:spcBef>
                <a:spcPts val="400"/>
              </a:spcBef>
              <a:buNone/>
            </a:pPr>
            <a:r>
              <a:rPr lang="en-CA" sz="2400" b="1" dirty="0">
                <a:solidFill>
                  <a:schemeClr val="tx1">
                    <a:lumMod val="85000"/>
                    <a:lumOff val="15000"/>
                  </a:schemeClr>
                </a:solidFill>
                <a:latin typeface="Consolas" panose="020B0609020204030204" pitchFamily="49" charset="0"/>
              </a:rPr>
              <a:t>                     </a:t>
            </a:r>
            <a:r>
              <a:rPr lang="en-CA" sz="2400" b="1" dirty="0" err="1">
                <a:solidFill>
                  <a:schemeClr val="tx1">
                    <a:lumMod val="85000"/>
                    <a:lumOff val="15000"/>
                  </a:schemeClr>
                </a:solidFill>
                <a:latin typeface="Consolas" panose="020B0609020204030204" pitchFamily="49" charset="0"/>
              </a:rPr>
              <a:t>LocalDate</a:t>
            </a:r>
            <a:r>
              <a:rPr lang="en-CA" sz="2400" b="1" dirty="0">
                <a:solidFill>
                  <a:schemeClr val="tx1">
                    <a:lumMod val="85000"/>
                    <a:lumOff val="15000"/>
                  </a:schemeClr>
                </a:solidFill>
                <a:latin typeface="Consolas" panose="020B0609020204030204" pitchFamily="49" charset="0"/>
              </a:rPr>
              <a:t> birthday) {</a:t>
            </a:r>
          </a:p>
          <a:p>
            <a:pPr marL="0" indent="0">
              <a:spcBef>
                <a:spcPts val="400"/>
              </a:spcBef>
              <a:buNone/>
            </a:pPr>
            <a:r>
              <a:rPr lang="en-CA" sz="2400" b="1" dirty="0">
                <a:solidFill>
                  <a:schemeClr val="tx1">
                    <a:lumMod val="85000"/>
                    <a:lumOff val="15000"/>
                  </a:schemeClr>
                </a:solidFill>
                <a:latin typeface="Consolas" panose="020B0609020204030204" pitchFamily="49" charset="0"/>
              </a:rPr>
              <a:t>    public Person{  </a:t>
            </a:r>
          </a:p>
          <a:p>
            <a:pPr marL="0" indent="0">
              <a:spcBef>
                <a:spcPts val="400"/>
              </a:spcBef>
              <a:buNone/>
            </a:pPr>
            <a:r>
              <a:rPr lang="en-CA" sz="2400" b="1" dirty="0">
                <a:solidFill>
                  <a:schemeClr val="tx1">
                    <a:lumMod val="85000"/>
                    <a:lumOff val="15000"/>
                  </a:schemeClr>
                </a:solidFill>
                <a:latin typeface="Consolas" panose="020B0609020204030204" pitchFamily="49" charset="0"/>
              </a:rPr>
              <a:t>        if (age &lt; 18) { </a:t>
            </a:r>
          </a:p>
          <a:p>
            <a:pPr marL="0" indent="0">
              <a:spcBef>
                <a:spcPts val="400"/>
              </a:spcBef>
              <a:buNone/>
            </a:pPr>
            <a:r>
              <a:rPr lang="en-CA" sz="2400" b="1" dirty="0">
                <a:solidFill>
                  <a:schemeClr val="tx1">
                    <a:lumMod val="85000"/>
                    <a:lumOff val="15000"/>
                  </a:schemeClr>
                </a:solidFill>
                <a:latin typeface="Consolas" panose="020B0609020204030204" pitchFamily="49" charset="0"/>
              </a:rPr>
              <a:t>            throw new </a:t>
            </a:r>
            <a:r>
              <a:rPr lang="en-CA" sz="2400" b="1" dirty="0" err="1">
                <a:solidFill>
                  <a:schemeClr val="tx1">
                    <a:lumMod val="85000"/>
                    <a:lumOff val="15000"/>
                  </a:schemeClr>
                </a:solidFill>
                <a:latin typeface="Consolas" panose="020B0609020204030204" pitchFamily="49" charset="0"/>
              </a:rPr>
              <a:t>IllegalArgumentException</a:t>
            </a:r>
            <a:r>
              <a:rPr lang="en-CA" sz="2400" b="1" dirty="0">
                <a:solidFill>
                  <a:schemeClr val="tx1">
                    <a:lumMod val="85000"/>
                    <a:lumOff val="15000"/>
                  </a:schemeClr>
                </a:solidFill>
                <a:latin typeface="Consolas" panose="020B0609020204030204" pitchFamily="49" charset="0"/>
              </a:rPr>
              <a:t>("Too young"); </a:t>
            </a:r>
          </a:p>
          <a:p>
            <a:pPr marL="0" indent="0">
              <a:spcBef>
                <a:spcPts val="400"/>
              </a:spcBef>
              <a:buNone/>
            </a:pPr>
            <a:r>
              <a:rPr lang="en-CA" sz="2400" b="1" dirty="0">
                <a:solidFill>
                  <a:schemeClr val="tx1">
                    <a:lumMod val="85000"/>
                    <a:lumOff val="15000"/>
                  </a:schemeClr>
                </a:solidFill>
                <a:latin typeface="Consolas" panose="020B0609020204030204" pitchFamily="49" charset="0"/>
              </a:rPr>
              <a:t>        }</a:t>
            </a:r>
          </a:p>
          <a:p>
            <a:pPr marL="0" indent="0">
              <a:spcBef>
                <a:spcPts val="400"/>
              </a:spcBef>
              <a:buNone/>
            </a:pPr>
            <a:r>
              <a:rPr lang="en-CA" sz="2400" b="1" dirty="0">
                <a:solidFill>
                  <a:schemeClr val="tx1">
                    <a:lumMod val="85000"/>
                    <a:lumOff val="15000"/>
                  </a:schemeClr>
                </a:solidFill>
                <a:latin typeface="Consolas" panose="020B0609020204030204" pitchFamily="49" charset="0"/>
              </a:rPr>
              <a:t>   }</a:t>
            </a:r>
          </a:p>
          <a:p>
            <a:pPr marL="0" indent="0">
              <a:spcBef>
                <a:spcPts val="400"/>
              </a:spcBef>
              <a:buNone/>
            </a:pPr>
            <a:r>
              <a:rPr lang="en-CA" sz="2400" b="1" dirty="0">
                <a:solidFill>
                  <a:schemeClr val="tx1">
                    <a:lumMod val="85000"/>
                    <a:lumOff val="15000"/>
                  </a:schemeClr>
                </a:solidFill>
                <a:latin typeface="Consolas" panose="020B0609020204030204" pitchFamily="49" charset="0"/>
              </a:rPr>
              <a:t>}</a:t>
            </a:r>
          </a:p>
          <a:p>
            <a:endParaRPr lang="en-CA" sz="1500" dirty="0">
              <a:solidFill>
                <a:schemeClr val="tx1">
                  <a:lumMod val="85000"/>
                  <a:lumOff val="15000"/>
                </a:schemeClr>
              </a:solidFill>
            </a:endParaRPr>
          </a:p>
        </p:txBody>
      </p:sp>
    </p:spTree>
    <p:extLst>
      <p:ext uri="{BB962C8B-B14F-4D97-AF65-F5344CB8AC3E}">
        <p14:creationId xmlns:p14="http://schemas.microsoft.com/office/powerpoint/2010/main" val="3325280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DCC8FA0-E274-0355-F810-89C24093F186}"/>
              </a:ext>
            </a:extLst>
          </p:cNvPr>
          <p:cNvSpPr>
            <a:spLocks noGrp="1"/>
          </p:cNvSpPr>
          <p:nvPr>
            <p:ph type="title"/>
          </p:nvPr>
        </p:nvSpPr>
        <p:spPr>
          <a:xfrm>
            <a:off x="686834" y="1153572"/>
            <a:ext cx="3200400" cy="4461163"/>
          </a:xfrm>
        </p:spPr>
        <p:txBody>
          <a:bodyPr>
            <a:normAutofit/>
          </a:bodyPr>
          <a:lstStyle/>
          <a:p>
            <a:r>
              <a:rPr lang="en-US" b="1" dirty="0">
                <a:solidFill>
                  <a:srgbClr val="FFFFFF"/>
                </a:solidFill>
              </a:rPr>
              <a:t>Virtuous Virtual Threads</a:t>
            </a:r>
            <a:br>
              <a:rPr lang="en-US" b="1" dirty="0">
                <a:solidFill>
                  <a:srgbClr val="FFFFFF"/>
                </a:solidFill>
              </a:rPr>
            </a:br>
            <a:r>
              <a:rPr lang="en-US" dirty="0">
                <a:solidFill>
                  <a:srgbClr val="FFFFFF"/>
                </a:solidFill>
              </a:rPr>
              <a:t>preview in JDK 20, final version in JDK 21.</a:t>
            </a:r>
            <a:endParaRPr lang="en-CA"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2C28FCB-2118-BD57-3148-F5B42A199378}"/>
              </a:ext>
            </a:extLst>
          </p:cNvPr>
          <p:cNvSpPr>
            <a:spLocks noGrp="1"/>
          </p:cNvSpPr>
          <p:nvPr>
            <p:ph idx="1"/>
          </p:nvPr>
        </p:nvSpPr>
        <p:spPr>
          <a:xfrm>
            <a:off x="4167272" y="591344"/>
            <a:ext cx="7913111" cy="5585619"/>
          </a:xfrm>
        </p:spPr>
        <p:txBody>
          <a:bodyPr anchor="ctr">
            <a:normAutofit/>
          </a:bodyPr>
          <a:lstStyle/>
          <a:p>
            <a:pPr marL="0" indent="0">
              <a:buNone/>
            </a:pPr>
            <a:r>
              <a:rPr lang="en-US" b="1" dirty="0">
                <a:latin typeface="Consolas" panose="020B0609020204030204" pitchFamily="49" charset="0"/>
              </a:rPr>
              <a:t>public class </a:t>
            </a:r>
            <a:r>
              <a:rPr lang="en-US" b="1" dirty="0" err="1">
                <a:latin typeface="Consolas" panose="020B0609020204030204" pitchFamily="49" charset="0"/>
              </a:rPr>
              <a:t>VirtualThread</a:t>
            </a:r>
            <a:endParaRPr lang="en-US" b="1" dirty="0">
              <a:latin typeface="Consolas" panose="020B0609020204030204" pitchFamily="49" charset="0"/>
            </a:endParaRPr>
          </a:p>
          <a:p>
            <a:pPr marL="0" indent="0">
              <a:buNone/>
            </a:pPr>
            <a:r>
              <a:rPr lang="en-US" b="1" dirty="0">
                <a:latin typeface="Consolas" panose="020B0609020204030204" pitchFamily="49" charset="0"/>
              </a:rPr>
              <a:t>                 extends Thread { . . }</a:t>
            </a:r>
          </a:p>
          <a:p>
            <a:pPr marL="0" indent="0">
              <a:buNone/>
            </a:pPr>
            <a:endParaRPr lang="en-US" sz="2000" b="1" dirty="0">
              <a:latin typeface="Consolas" panose="020B0609020204030204" pitchFamily="49" charset="0"/>
            </a:endParaRPr>
          </a:p>
          <a:p>
            <a:pPr marL="0" indent="0">
              <a:buNone/>
            </a:pPr>
            <a:endParaRPr lang="en-US" sz="2000" b="1" dirty="0">
              <a:latin typeface="Consolas" panose="020B0609020204030204" pitchFamily="49" charset="0"/>
            </a:endParaRPr>
          </a:p>
          <a:p>
            <a:pPr marL="0" indent="0">
              <a:buNone/>
            </a:pPr>
            <a:r>
              <a:rPr lang="en-CA" sz="2000" b="1" dirty="0">
                <a:latin typeface="Consolas" panose="020B0609020204030204" pitchFamily="49" charset="0"/>
              </a:rPr>
              <a:t> </a:t>
            </a:r>
            <a:r>
              <a:rPr lang="en-CA" b="1" dirty="0">
                <a:latin typeface="Consolas" panose="020B0609020204030204" pitchFamily="49" charset="0"/>
              </a:rPr>
              <a:t>public void perform() {</a:t>
            </a:r>
          </a:p>
          <a:p>
            <a:pPr marL="0" indent="0">
              <a:buNone/>
            </a:pPr>
            <a:r>
              <a:rPr lang="en-CA" b="1" dirty="0">
                <a:latin typeface="Consolas" panose="020B0609020204030204" pitchFamily="49" charset="0"/>
              </a:rPr>
              <a:t>    for (int i = 0; i &lt; 5; ++i) {</a:t>
            </a:r>
          </a:p>
          <a:p>
            <a:pPr marL="0" indent="0">
              <a:buNone/>
            </a:pPr>
            <a:r>
              <a:rPr lang="en-CA" b="1" dirty="0">
                <a:latin typeface="Consolas" panose="020B0609020204030204" pitchFamily="49" charset="0"/>
              </a:rPr>
              <a:t>       </a:t>
            </a:r>
            <a:r>
              <a:rPr lang="en-CA" b="1" dirty="0" err="1">
                <a:latin typeface="Consolas" panose="020B0609020204030204" pitchFamily="49" charset="0"/>
              </a:rPr>
              <a:t>Thread.ofVirtual</a:t>
            </a:r>
            <a:r>
              <a:rPr lang="en-CA" b="1" dirty="0">
                <a:latin typeface="Consolas" panose="020B0609020204030204" pitchFamily="49" charset="0"/>
              </a:rPr>
              <a:t>()</a:t>
            </a:r>
          </a:p>
          <a:p>
            <a:pPr marL="0" indent="0">
              <a:buNone/>
            </a:pPr>
            <a:r>
              <a:rPr lang="en-CA" b="1" dirty="0">
                <a:latin typeface="Consolas" panose="020B0609020204030204" pitchFamily="49" charset="0"/>
              </a:rPr>
              <a:t>          .name("Thread # " + i)</a:t>
            </a:r>
          </a:p>
          <a:p>
            <a:pPr marL="0" indent="0">
              <a:buNone/>
            </a:pPr>
            <a:r>
              <a:rPr lang="en-CA" b="1" dirty="0">
                <a:latin typeface="Consolas" panose="020B0609020204030204" pitchFamily="49" charset="0"/>
              </a:rPr>
              <a:t>          .start(new </a:t>
            </a:r>
            <a:r>
              <a:rPr lang="en-CA" b="1" dirty="0" err="1">
                <a:latin typeface="Consolas" panose="020B0609020204030204" pitchFamily="49" charset="0"/>
              </a:rPr>
              <a:t>VirtualThread</a:t>
            </a:r>
            <a:r>
              <a:rPr lang="en-CA" b="1" dirty="0">
                <a:latin typeface="Consolas" panose="020B0609020204030204" pitchFamily="49" charset="0"/>
              </a:rPr>
              <a:t> ());</a:t>
            </a:r>
          </a:p>
          <a:p>
            <a:pPr marL="0" indent="0">
              <a:buNone/>
            </a:pPr>
            <a:r>
              <a:rPr lang="en-CA" b="1" dirty="0">
                <a:latin typeface="Consolas" panose="020B0609020204030204" pitchFamily="49" charset="0"/>
              </a:rPr>
              <a:t>}</a:t>
            </a:r>
          </a:p>
        </p:txBody>
      </p:sp>
    </p:spTree>
    <p:extLst>
      <p:ext uri="{BB962C8B-B14F-4D97-AF65-F5344CB8AC3E}">
        <p14:creationId xmlns:p14="http://schemas.microsoft.com/office/powerpoint/2010/main" val="2323154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1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1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A3F6207-7D0B-766E-5BB3-984D31B60029}"/>
              </a:ext>
            </a:extLst>
          </p:cNvPr>
          <p:cNvSpPr>
            <a:spLocks noGrp="1"/>
          </p:cNvSpPr>
          <p:nvPr>
            <p:ph type="title"/>
          </p:nvPr>
        </p:nvSpPr>
        <p:spPr>
          <a:xfrm>
            <a:off x="1371597" y="348865"/>
            <a:ext cx="10044023" cy="877729"/>
          </a:xfrm>
        </p:spPr>
        <p:txBody>
          <a:bodyPr anchor="ctr">
            <a:normAutofit/>
          </a:bodyPr>
          <a:lstStyle/>
          <a:p>
            <a:pPr fontAlgn="base"/>
            <a:r>
              <a:rPr lang="en-CA" sz="4000" b="1" i="0" dirty="0">
                <a:solidFill>
                  <a:srgbClr val="FFFFFF"/>
                </a:solidFill>
                <a:effectLst/>
                <a:latin typeface="DejaVu Serif"/>
              </a:rPr>
              <a:t>Paving the on-ramp</a:t>
            </a:r>
          </a:p>
        </p:txBody>
      </p:sp>
      <p:sp>
        <p:nvSpPr>
          <p:cNvPr id="3" name="Content Placeholder 2">
            <a:extLst>
              <a:ext uri="{FF2B5EF4-FFF2-40B4-BE49-F238E27FC236}">
                <a16:creationId xmlns:a16="http://schemas.microsoft.com/office/drawing/2014/main" id="{936AE53D-01E5-B839-95CC-CCE6698BDF03}"/>
              </a:ext>
            </a:extLst>
          </p:cNvPr>
          <p:cNvSpPr>
            <a:spLocks noGrp="1"/>
          </p:cNvSpPr>
          <p:nvPr>
            <p:ph idx="1"/>
          </p:nvPr>
        </p:nvSpPr>
        <p:spPr>
          <a:xfrm>
            <a:off x="1319535" y="1918205"/>
            <a:ext cx="9608189" cy="1196968"/>
          </a:xfrm>
        </p:spPr>
        <p:txBody>
          <a:bodyPr>
            <a:normAutofit lnSpcReduction="10000"/>
          </a:bodyPr>
          <a:lstStyle/>
          <a:p>
            <a:pPr marL="205740" indent="-205740" defTabSz="822960">
              <a:spcBef>
                <a:spcPts val="900"/>
              </a:spcBef>
            </a:pPr>
            <a:r>
              <a:rPr lang="en-US" sz="2520" kern="1200" dirty="0">
                <a:solidFill>
                  <a:schemeClr val="tx1"/>
                </a:solidFill>
                <a:latin typeface="+mn-lt"/>
                <a:ea typeface="+mn-ea"/>
                <a:cs typeface="+mn-cs"/>
              </a:rPr>
              <a:t>In September 2022 Java </a:t>
            </a:r>
            <a:r>
              <a:rPr lang="en-US" sz="2520" dirty="0"/>
              <a:t>L</a:t>
            </a:r>
            <a:r>
              <a:rPr lang="en-US" sz="2520" kern="1200" dirty="0">
                <a:solidFill>
                  <a:schemeClr val="tx1"/>
                </a:solidFill>
                <a:latin typeface="+mn-lt"/>
                <a:ea typeface="+mn-ea"/>
                <a:cs typeface="+mn-cs"/>
              </a:rPr>
              <a:t>anguage </a:t>
            </a:r>
            <a:r>
              <a:rPr lang="en-US" sz="2520" dirty="0"/>
              <a:t>A</a:t>
            </a:r>
            <a:r>
              <a:rPr lang="en-US" sz="2520" kern="1200" dirty="0">
                <a:solidFill>
                  <a:schemeClr val="tx1"/>
                </a:solidFill>
                <a:latin typeface="+mn-lt"/>
                <a:ea typeface="+mn-ea"/>
                <a:cs typeface="+mn-cs"/>
              </a:rPr>
              <a:t>rchitect Brian Goetz released a paper called Paving the on-ramp </a:t>
            </a:r>
          </a:p>
          <a:p>
            <a:pPr marL="205740" indent="-205740" defTabSz="822960">
              <a:spcBef>
                <a:spcPts val="900"/>
              </a:spcBef>
            </a:pPr>
            <a:r>
              <a:rPr lang="en-US" sz="2520" kern="1200" dirty="0">
                <a:solidFill>
                  <a:schemeClr val="tx1"/>
                </a:solidFill>
                <a:latin typeface="+mn-lt"/>
                <a:ea typeface="+mn-ea"/>
                <a:cs typeface="+mn-cs"/>
              </a:rPr>
              <a:t>(</a:t>
            </a:r>
            <a:r>
              <a:rPr lang="en-US" sz="2520" kern="1200" dirty="0">
                <a:solidFill>
                  <a:schemeClr val="tx1"/>
                </a:solidFill>
                <a:latin typeface="+mn-lt"/>
                <a:ea typeface="+mn-ea"/>
                <a:cs typeface="+mn-cs"/>
                <a:hlinkClick r:id="rId3"/>
              </a:rPr>
              <a:t>https://openjdk.org/projects/amber/design-notes/on-ramp</a:t>
            </a:r>
            <a:r>
              <a:rPr lang="en-US" sz="2520" kern="1200" dirty="0">
                <a:solidFill>
                  <a:schemeClr val="tx1"/>
                </a:solidFill>
                <a:latin typeface="+mn-lt"/>
                <a:ea typeface="+mn-ea"/>
                <a:cs typeface="+mn-cs"/>
              </a:rPr>
              <a:t>)</a:t>
            </a:r>
          </a:p>
          <a:p>
            <a:endParaRPr lang="en-CA" dirty="0"/>
          </a:p>
        </p:txBody>
      </p:sp>
      <p:sp>
        <p:nvSpPr>
          <p:cNvPr id="4" name="TextBox 3">
            <a:extLst>
              <a:ext uri="{FF2B5EF4-FFF2-40B4-BE49-F238E27FC236}">
                <a16:creationId xmlns:a16="http://schemas.microsoft.com/office/drawing/2014/main" id="{AAC32FF4-4E9A-2398-704A-05884D4647A3}"/>
              </a:ext>
            </a:extLst>
          </p:cNvPr>
          <p:cNvSpPr txBox="1"/>
          <p:nvPr/>
        </p:nvSpPr>
        <p:spPr>
          <a:xfrm>
            <a:off x="141781" y="3352190"/>
            <a:ext cx="5622851" cy="1431161"/>
          </a:xfrm>
          <a:prstGeom prst="rect">
            <a:avLst/>
          </a:prstGeom>
          <a:noFill/>
          <a:ln w="38100">
            <a:solidFill>
              <a:schemeClr val="tx1"/>
            </a:solidFill>
          </a:ln>
        </p:spPr>
        <p:txBody>
          <a:bodyPr wrap="square" rtlCol="0">
            <a:spAutoFit/>
          </a:bodyPr>
          <a:lstStyle/>
          <a:p>
            <a:pPr marL="0" marR="0" lvl="0" indent="0" algn="l" defTabSz="82296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public class HelloWorld {</a:t>
            </a:r>
          </a:p>
          <a:p>
            <a:pPr marL="0" marR="0" lvl="0" indent="0" algn="l" defTabSz="82296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   public static void main(String[] </a:t>
            </a:r>
            <a:r>
              <a:rPr kumimoji="0" lang="en-US" sz="1800" b="1" i="0" u="none" strike="noStrike" kern="1200" cap="none" spc="0" normalizeH="0" baseline="0" noProof="0" dirty="0" err="1">
                <a:ln>
                  <a:noFill/>
                </a:ln>
                <a:solidFill>
                  <a:prstClr val="black"/>
                </a:solidFill>
                <a:effectLst/>
                <a:uLnTx/>
                <a:uFillTx/>
                <a:latin typeface="Consolas" panose="020B0609020204030204" pitchFamily="49" charset="0"/>
                <a:ea typeface="+mn-ea"/>
                <a:cs typeface="+mn-cs"/>
              </a:rPr>
              <a:t>args</a:t>
            </a:r>
            <a:r>
              <a:rPr kumimoji="0" lang="en-US" sz="18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 {</a:t>
            </a:r>
          </a:p>
          <a:p>
            <a:pPr marL="0" marR="0" lvl="0" indent="0" algn="l" defTabSz="82296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      </a:t>
            </a:r>
            <a:r>
              <a:rPr kumimoji="0" lang="en-US" sz="1800" b="1" i="0" u="none" strike="noStrike" kern="1200" cap="none" spc="0" normalizeH="0" baseline="0" noProof="0" dirty="0" err="1">
                <a:ln>
                  <a:noFill/>
                </a:ln>
                <a:solidFill>
                  <a:prstClr val="black"/>
                </a:solidFill>
                <a:effectLst/>
                <a:uLnTx/>
                <a:uFillTx/>
                <a:latin typeface="Consolas" panose="020B0609020204030204" pitchFamily="49" charset="0"/>
                <a:ea typeface="+mn-ea"/>
                <a:cs typeface="+mn-cs"/>
              </a:rPr>
              <a:t>System.out.println</a:t>
            </a:r>
            <a:r>
              <a:rPr kumimoji="0" lang="en-US" sz="18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a:t>
            </a:r>
            <a:r>
              <a:rPr kumimoji="0" lang="en-CA" sz="1800" b="1" i="0" u="none" strike="noStrike" kern="1200" cap="none" spc="0" normalizeH="0" baseline="0" noProof="0" dirty="0">
                <a:ln>
                  <a:noFill/>
                </a:ln>
                <a:solidFill>
                  <a:prstClr val="black">
                    <a:lumMod val="85000"/>
                    <a:lumOff val="15000"/>
                  </a:prstClr>
                </a:solidFill>
                <a:effectLst/>
                <a:uLnTx/>
                <a:uFillTx/>
                <a:latin typeface="Consolas" panose="020B0609020204030204" pitchFamily="49" charset="0"/>
                <a:ea typeface="+mn-ea"/>
                <a:cs typeface="+mn-cs"/>
              </a:rPr>
              <a:t>"</a:t>
            </a:r>
            <a:r>
              <a:rPr kumimoji="0" lang="en-US" sz="18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Hello World</a:t>
            </a:r>
            <a:r>
              <a:rPr kumimoji="0" lang="en-CA" sz="1800" b="1" i="0" u="none" strike="noStrike" kern="1200" cap="none" spc="0" normalizeH="0" baseline="0" noProof="0" dirty="0">
                <a:ln>
                  <a:noFill/>
                </a:ln>
                <a:solidFill>
                  <a:prstClr val="black">
                    <a:lumMod val="85000"/>
                    <a:lumOff val="15000"/>
                  </a:prstClr>
                </a:solidFill>
                <a:effectLst/>
                <a:uLnTx/>
                <a:uFillTx/>
                <a:latin typeface="Consolas" panose="020B0609020204030204" pitchFamily="49" charset="0"/>
                <a:ea typeface="+mn-ea"/>
                <a:cs typeface="+mn-cs"/>
              </a:rPr>
              <a:t>"</a:t>
            </a:r>
            <a:r>
              <a:rPr kumimoji="0" lang="en-US" sz="18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a:t>
            </a:r>
          </a:p>
          <a:p>
            <a:pPr marL="0" marR="0" lvl="0" indent="0" algn="l" defTabSz="82296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a:t>
            </a:r>
            <a:endParaRPr kumimoji="0" lang="en-CA" sz="20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endParaRPr>
          </a:p>
        </p:txBody>
      </p:sp>
      <p:sp>
        <p:nvSpPr>
          <p:cNvPr id="5" name="TextBox 4">
            <a:extLst>
              <a:ext uri="{FF2B5EF4-FFF2-40B4-BE49-F238E27FC236}">
                <a16:creationId xmlns:a16="http://schemas.microsoft.com/office/drawing/2014/main" id="{5470C3D9-F865-BE7C-AEE7-CC9D2FBA2277}"/>
              </a:ext>
            </a:extLst>
          </p:cNvPr>
          <p:cNvSpPr txBox="1"/>
          <p:nvPr/>
        </p:nvSpPr>
        <p:spPr>
          <a:xfrm>
            <a:off x="7783266" y="3456932"/>
            <a:ext cx="4174983" cy="1280351"/>
          </a:xfrm>
          <a:prstGeom prst="rect">
            <a:avLst/>
          </a:prstGeom>
          <a:noFill/>
          <a:ln w="38100">
            <a:solidFill>
              <a:schemeClr val="tx1"/>
            </a:solidFill>
          </a:ln>
        </p:spPr>
        <p:txBody>
          <a:bodyPr wrap="square" rtlCol="0">
            <a:spAutoFit/>
          </a:bodyPr>
          <a:lstStyle/>
          <a:p>
            <a:pPr marL="0" marR="0" lvl="0" indent="0" algn="l" defTabSz="822960" rtl="0" eaLnBrk="1" fontAlgn="auto" latinLnBrk="0" hangingPunct="1">
              <a:lnSpc>
                <a:spcPct val="100000"/>
              </a:lnSpc>
              <a:spcBef>
                <a:spcPts val="0"/>
              </a:spcBef>
              <a:spcAft>
                <a:spcPts val="600"/>
              </a:spcAft>
              <a:buClrTx/>
              <a:buSzTx/>
              <a:buFontTx/>
              <a:buNone/>
              <a:tabLst/>
              <a:defRPr/>
            </a:pPr>
            <a:r>
              <a:rPr kumimoji="0" lang="en-US" sz="216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void main() {</a:t>
            </a:r>
          </a:p>
          <a:p>
            <a:pPr marL="0" marR="0" lvl="0" indent="0" algn="l" defTabSz="822960" rtl="0" eaLnBrk="1" fontAlgn="auto" latinLnBrk="0" hangingPunct="1">
              <a:lnSpc>
                <a:spcPct val="100000"/>
              </a:lnSpc>
              <a:spcBef>
                <a:spcPts val="0"/>
              </a:spcBef>
              <a:spcAft>
                <a:spcPts val="600"/>
              </a:spcAft>
              <a:buClrTx/>
              <a:buSzTx/>
              <a:buFontTx/>
              <a:buNone/>
              <a:tabLst/>
              <a:defRPr/>
            </a:pPr>
            <a:r>
              <a:rPr kumimoji="0" lang="en-US" sz="216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   </a:t>
            </a:r>
            <a:r>
              <a:rPr kumimoji="0" lang="en-US" sz="2160" b="1" i="0" u="none" strike="noStrike" kern="1200" cap="none" spc="0" normalizeH="0" baseline="0" noProof="0" dirty="0" err="1">
                <a:ln>
                  <a:noFill/>
                </a:ln>
                <a:solidFill>
                  <a:prstClr val="black"/>
                </a:solidFill>
                <a:effectLst/>
                <a:uLnTx/>
                <a:uFillTx/>
                <a:latin typeface="Consolas" panose="020B0609020204030204" pitchFamily="49" charset="0"/>
                <a:ea typeface="+mn-ea"/>
                <a:cs typeface="+mn-cs"/>
              </a:rPr>
              <a:t>println</a:t>
            </a:r>
            <a:r>
              <a:rPr kumimoji="0" lang="en-US" sz="216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a:t>
            </a:r>
            <a:r>
              <a:rPr kumimoji="0" lang="en-CA" sz="2400" b="1" i="0" u="none" strike="noStrike" kern="1200" cap="none" spc="0" normalizeH="0" baseline="0" noProof="0" dirty="0">
                <a:ln>
                  <a:noFill/>
                </a:ln>
                <a:solidFill>
                  <a:prstClr val="black">
                    <a:lumMod val="85000"/>
                    <a:lumOff val="15000"/>
                  </a:prstClr>
                </a:solidFill>
                <a:effectLst/>
                <a:uLnTx/>
                <a:uFillTx/>
                <a:latin typeface="Consolas" panose="020B0609020204030204" pitchFamily="49" charset="0"/>
                <a:ea typeface="+mn-ea"/>
                <a:cs typeface="+mn-cs"/>
              </a:rPr>
              <a:t>"</a:t>
            </a:r>
            <a:r>
              <a:rPr kumimoji="0" lang="en-US" sz="216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Hello World</a:t>
            </a:r>
            <a:r>
              <a:rPr kumimoji="0" lang="en-CA" sz="2400" b="1" i="0" u="none" strike="noStrike" kern="1200" cap="none" spc="0" normalizeH="0" baseline="0" noProof="0" dirty="0">
                <a:ln>
                  <a:noFill/>
                </a:ln>
                <a:solidFill>
                  <a:prstClr val="black">
                    <a:lumMod val="85000"/>
                    <a:lumOff val="15000"/>
                  </a:prstClr>
                </a:solidFill>
                <a:effectLst/>
                <a:uLnTx/>
                <a:uFillTx/>
                <a:latin typeface="Consolas" panose="020B0609020204030204" pitchFamily="49" charset="0"/>
                <a:ea typeface="+mn-ea"/>
                <a:cs typeface="+mn-cs"/>
              </a:rPr>
              <a:t>"</a:t>
            </a:r>
            <a:r>
              <a:rPr kumimoji="0" lang="en-US" sz="216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a:t>
            </a:r>
          </a:p>
          <a:p>
            <a:pPr marL="0" marR="0" lvl="0" indent="0" algn="l" defTabSz="822960" rtl="0" eaLnBrk="1" fontAlgn="auto" latinLnBrk="0" hangingPunct="1">
              <a:lnSpc>
                <a:spcPct val="100000"/>
              </a:lnSpc>
              <a:spcBef>
                <a:spcPts val="0"/>
              </a:spcBef>
              <a:spcAft>
                <a:spcPts val="600"/>
              </a:spcAft>
              <a:buClrTx/>
              <a:buSzTx/>
              <a:buFontTx/>
              <a:buNone/>
              <a:tabLst/>
              <a:defRPr/>
            </a:pPr>
            <a:r>
              <a:rPr kumimoji="0" lang="en-US" sz="216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rPr>
              <a:t>}</a:t>
            </a:r>
            <a:endParaRPr kumimoji="0" lang="en-CA" sz="2400" b="1" i="0" u="none" strike="noStrike" kern="1200" cap="none" spc="0" normalizeH="0" baseline="0" noProof="0" dirty="0">
              <a:ln>
                <a:noFill/>
              </a:ln>
              <a:solidFill>
                <a:prstClr val="black"/>
              </a:solidFill>
              <a:effectLst/>
              <a:uLnTx/>
              <a:uFillTx/>
              <a:latin typeface="Consolas" panose="020B0609020204030204" pitchFamily="49" charset="0"/>
              <a:ea typeface="+mn-ea"/>
              <a:cs typeface="+mn-cs"/>
            </a:endParaRPr>
          </a:p>
        </p:txBody>
      </p:sp>
      <p:sp>
        <p:nvSpPr>
          <p:cNvPr id="6" name="TextBox 5">
            <a:extLst>
              <a:ext uri="{FF2B5EF4-FFF2-40B4-BE49-F238E27FC236}">
                <a16:creationId xmlns:a16="http://schemas.microsoft.com/office/drawing/2014/main" id="{3B4324C1-8993-F809-EFDF-67F5C00189F6}"/>
              </a:ext>
            </a:extLst>
          </p:cNvPr>
          <p:cNvSpPr txBox="1"/>
          <p:nvPr/>
        </p:nvSpPr>
        <p:spPr>
          <a:xfrm>
            <a:off x="6245584" y="3722623"/>
            <a:ext cx="1151318" cy="750381"/>
          </a:xfrm>
          <a:prstGeom prst="rect">
            <a:avLst/>
          </a:prstGeom>
          <a:noFill/>
        </p:spPr>
        <p:txBody>
          <a:bodyPr wrap="square" rtlCol="0">
            <a:spAutoFit/>
          </a:bodyPr>
          <a:lstStyle/>
          <a:p>
            <a:pPr marL="0" marR="0" lvl="0" indent="0" algn="ctr" defTabSz="822960" rtl="0" eaLnBrk="1" fontAlgn="auto" latinLnBrk="0" hangingPunct="1">
              <a:lnSpc>
                <a:spcPct val="100000"/>
              </a:lnSpc>
              <a:spcBef>
                <a:spcPts val="0"/>
              </a:spcBef>
              <a:spcAft>
                <a:spcPts val="600"/>
              </a:spcAft>
              <a:buClrTx/>
              <a:buSzTx/>
              <a:buFontTx/>
              <a:buNone/>
              <a:tabLst/>
              <a:defRPr/>
            </a:pPr>
            <a:r>
              <a:rPr kumimoji="0" lang="en-US" sz="2160" b="1" i="0" u="none" strike="noStrike" kern="1200" cap="none" spc="0" normalizeH="0" baseline="0" noProof="0">
                <a:ln>
                  <a:noFill/>
                </a:ln>
                <a:solidFill>
                  <a:prstClr val="black"/>
                </a:solidFill>
                <a:effectLst/>
                <a:uLnTx/>
                <a:uFillTx/>
                <a:latin typeface="Calibri" panose="020F0502020204030204"/>
                <a:ea typeface="+mn-ea"/>
                <a:cs typeface="+mn-cs"/>
              </a:rPr>
              <a:t>will become</a:t>
            </a:r>
            <a:endParaRPr kumimoji="0" lang="en-CA" sz="2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D37B136B-FCF4-1BBA-FD8A-64350897E0F8}"/>
              </a:ext>
            </a:extLst>
          </p:cNvPr>
          <p:cNvSpPr txBox="1">
            <a:spLocks/>
          </p:cNvSpPr>
          <p:nvPr/>
        </p:nvSpPr>
        <p:spPr>
          <a:xfrm>
            <a:off x="1319535" y="4929303"/>
            <a:ext cx="9495465" cy="17382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5740" marR="0" lvl="0" indent="-205740" algn="l" defTabSz="822960" rtl="0" eaLnBrk="1" fontAlgn="auto" latinLnBrk="0" hangingPunct="1">
              <a:lnSpc>
                <a:spcPct val="90000"/>
              </a:lnSpc>
              <a:spcBef>
                <a:spcPts val="9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Java can be learned without all the OOP decorations</a:t>
            </a:r>
          </a:p>
          <a:p>
            <a:pPr marL="205740" marR="0" lvl="0" indent="-205740" algn="l" defTabSz="822960" rtl="0" eaLnBrk="1" fontAlgn="auto" latinLnBrk="0" hangingPunct="1">
              <a:lnSpc>
                <a:spcPct val="90000"/>
              </a:lnSpc>
              <a:spcBef>
                <a:spcPts val="9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Methods can be written</a:t>
            </a:r>
          </a:p>
          <a:p>
            <a:pPr marL="205740" marR="0" lvl="0" indent="-205740" algn="l" defTabSz="822960" rtl="0" eaLnBrk="1" fontAlgn="auto" latinLnBrk="0" hangingPunct="1">
              <a:lnSpc>
                <a:spcPct val="90000"/>
              </a:lnSpc>
              <a:spcBef>
                <a:spcPts val="9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New learners can focus on syntax initially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CA"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2541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Video 4" descr="Box Packages">
            <a:extLst>
              <a:ext uri="{FF2B5EF4-FFF2-40B4-BE49-F238E27FC236}">
                <a16:creationId xmlns:a16="http://schemas.microsoft.com/office/drawing/2014/main" id="{A6D8AFE9-6DF5-88DD-4436-4A0105571CA2}"/>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1" b="285"/>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542E83B-F820-9384-09AD-00B836A49551}"/>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dirty="0">
                <a:solidFill>
                  <a:srgbClr val="FFFFFF"/>
                </a:solidFill>
              </a:rPr>
              <a:t>Machine Learning with Java - JSR 381 Visual Recognition</a:t>
            </a:r>
            <a:endParaRPr lang="en-CA" sz="5200" dirty="0">
              <a:solidFill>
                <a:srgbClr val="FFFFFF"/>
              </a:solidFill>
            </a:endParaRPr>
          </a:p>
        </p:txBody>
      </p:sp>
      <p:sp>
        <p:nvSpPr>
          <p:cNvPr id="3" name="Subtitle 2">
            <a:extLst>
              <a:ext uri="{FF2B5EF4-FFF2-40B4-BE49-F238E27FC236}">
                <a16:creationId xmlns:a16="http://schemas.microsoft.com/office/drawing/2014/main" id="{7A7DFBC0-CEC3-2E92-18FF-4F763A5A971B}"/>
              </a:ext>
            </a:extLst>
          </p:cNvPr>
          <p:cNvSpPr>
            <a:spLocks noGrp="1"/>
          </p:cNvSpPr>
          <p:nvPr>
            <p:ph type="subTitle" idx="1"/>
          </p:nvPr>
        </p:nvSpPr>
        <p:spPr>
          <a:xfrm>
            <a:off x="1100051" y="4072043"/>
            <a:ext cx="10058400" cy="2460407"/>
          </a:xfrm>
          <a:effectLst>
            <a:outerShdw blurRad="50800" dist="38100" dir="2700000" algn="tl" rotWithShape="0">
              <a:prstClr val="black">
                <a:alpha val="40000"/>
              </a:prstClr>
            </a:outerShdw>
          </a:effectLst>
        </p:spPr>
        <p:txBody>
          <a:bodyPr>
            <a:normAutofit fontScale="32500" lnSpcReduction="20000"/>
          </a:bodyPr>
          <a:lstStyle/>
          <a:p>
            <a:r>
              <a:rPr lang="en-US" sz="9800" b="1" dirty="0">
                <a:solidFill>
                  <a:srgbClr val="FFFFFF"/>
                </a:solidFill>
                <a:latin typeface="+mj-lt"/>
              </a:rPr>
              <a:t>Ken Fogel</a:t>
            </a:r>
          </a:p>
          <a:p>
            <a:r>
              <a:rPr lang="en-US" sz="7400" dirty="0">
                <a:solidFill>
                  <a:srgbClr val="FFFFFF"/>
                </a:solidFill>
                <a:latin typeface="+mj-lt"/>
              </a:rPr>
              <a:t>Java Champion</a:t>
            </a:r>
          </a:p>
          <a:p>
            <a:r>
              <a:rPr lang="en-US" sz="7400" dirty="0">
                <a:solidFill>
                  <a:srgbClr val="FFFFFF"/>
                </a:solidFill>
                <a:latin typeface="+mj-lt"/>
              </a:rPr>
              <a:t>JCP EC Member</a:t>
            </a:r>
          </a:p>
          <a:p>
            <a:r>
              <a:rPr lang="en-US" sz="7400" dirty="0">
                <a:solidFill>
                  <a:srgbClr val="FFFFFF"/>
                </a:solidFill>
                <a:latin typeface="+mj-lt"/>
              </a:rPr>
              <a:t>Research Scholar in Residence – Dawson College</a:t>
            </a:r>
          </a:p>
          <a:p>
            <a:r>
              <a:rPr lang="en-US" sz="7400" dirty="0">
                <a:solidFill>
                  <a:srgbClr val="FFFFFF"/>
                </a:solidFill>
                <a:latin typeface="+mj-lt"/>
              </a:rPr>
              <a:t>Packt &amp; </a:t>
            </a:r>
            <a:r>
              <a:rPr lang="en-US" sz="7400" dirty="0" err="1">
                <a:solidFill>
                  <a:srgbClr val="FFFFFF"/>
                </a:solidFill>
                <a:latin typeface="+mj-lt"/>
              </a:rPr>
              <a:t>Apress</a:t>
            </a:r>
            <a:r>
              <a:rPr lang="en-US" sz="7400" dirty="0">
                <a:solidFill>
                  <a:srgbClr val="FFFFFF"/>
                </a:solidFill>
                <a:latin typeface="+mj-lt"/>
              </a:rPr>
              <a:t> Author</a:t>
            </a:r>
          </a:p>
          <a:p>
            <a:r>
              <a:rPr lang="en-US" sz="7400" dirty="0">
                <a:solidFill>
                  <a:srgbClr val="FFFFFF"/>
                </a:solidFill>
                <a:latin typeface="+mj-lt"/>
              </a:rPr>
              <a:t>Retired Dawson College CS Instructor</a:t>
            </a:r>
          </a:p>
          <a:p>
            <a:endParaRPr lang="en-CA" sz="600" dirty="0">
              <a:solidFill>
                <a:srgbClr val="FFFFFF"/>
              </a:solidFill>
            </a:endParaRPr>
          </a:p>
        </p:txBody>
      </p:sp>
    </p:spTree>
    <p:extLst>
      <p:ext uri="{BB962C8B-B14F-4D97-AF65-F5344CB8AC3E}">
        <p14:creationId xmlns:p14="http://schemas.microsoft.com/office/powerpoint/2010/main" val="1204356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959C6B72-F8E6-4281-8F3E-93FC0DC98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EC79949-B997-1ED6-870A-213501CAE9E5}"/>
              </a:ext>
            </a:extLst>
          </p:cNvPr>
          <p:cNvSpPr>
            <a:spLocks noGrp="1"/>
          </p:cNvSpPr>
          <p:nvPr>
            <p:ph type="title"/>
          </p:nvPr>
        </p:nvSpPr>
        <p:spPr>
          <a:xfrm>
            <a:off x="612648" y="365125"/>
            <a:ext cx="5295015" cy="2063808"/>
          </a:xfrm>
        </p:spPr>
        <p:txBody>
          <a:bodyPr anchor="b">
            <a:normAutofit/>
          </a:bodyPr>
          <a:lstStyle/>
          <a:p>
            <a:r>
              <a:rPr lang="en-US" sz="4600"/>
              <a:t>First, some credit for the source material in this presentation</a:t>
            </a:r>
            <a:endParaRPr lang="en-CA" sz="4600"/>
          </a:p>
        </p:txBody>
      </p:sp>
      <p:pic>
        <p:nvPicPr>
          <p:cNvPr id="35" name="Picture 34">
            <a:extLst>
              <a:ext uri="{FF2B5EF4-FFF2-40B4-BE49-F238E27FC236}">
                <a16:creationId xmlns:a16="http://schemas.microsoft.com/office/drawing/2014/main" id="{AF623AE9-E553-C016-E88E-47AE77468CE3}"/>
              </a:ext>
            </a:extLst>
          </p:cNvPr>
          <p:cNvPicPr>
            <a:picLocks noChangeAspect="1"/>
          </p:cNvPicPr>
          <p:nvPr/>
        </p:nvPicPr>
        <p:blipFill>
          <a:blip r:embed="rId2"/>
          <a:stretch>
            <a:fillRect/>
          </a:stretch>
        </p:blipFill>
        <p:spPr>
          <a:xfrm>
            <a:off x="6532916" y="817236"/>
            <a:ext cx="5295014" cy="2090769"/>
          </a:xfrm>
          <a:prstGeom prst="rect">
            <a:avLst/>
          </a:prstGeom>
        </p:spPr>
      </p:pic>
      <p:sp>
        <p:nvSpPr>
          <p:cNvPr id="44" name="sketch line">
            <a:extLst>
              <a:ext uri="{FF2B5EF4-FFF2-40B4-BE49-F238E27FC236}">
                <a16:creationId xmlns:a16="http://schemas.microsoft.com/office/drawing/2014/main" id="{490234EE-E0D8-4805-9227-CCEAC6016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65018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6C21617-058E-C038-1E21-68EA9CFC9477}"/>
              </a:ext>
            </a:extLst>
          </p:cNvPr>
          <p:cNvSpPr>
            <a:spLocks noGrp="1"/>
          </p:cNvSpPr>
          <p:nvPr>
            <p:ph idx="1"/>
          </p:nvPr>
        </p:nvSpPr>
        <p:spPr>
          <a:xfrm>
            <a:off x="612648" y="2908005"/>
            <a:ext cx="5295015" cy="3268957"/>
          </a:xfrm>
        </p:spPr>
        <p:txBody>
          <a:bodyPr>
            <a:normAutofit/>
          </a:bodyPr>
          <a:lstStyle/>
          <a:p>
            <a:r>
              <a:rPr lang="en-US" dirty="0"/>
              <a:t>This presentation is based on the work of the following two developers/researchers, with their permission, that are part of the team who developed JSR 381</a:t>
            </a:r>
          </a:p>
          <a:p>
            <a:endParaRPr lang="en-US" sz="2200" dirty="0"/>
          </a:p>
          <a:p>
            <a:endParaRPr lang="en-CA" sz="2200" dirty="0"/>
          </a:p>
        </p:txBody>
      </p:sp>
      <p:pic>
        <p:nvPicPr>
          <p:cNvPr id="37" name="Picture 36">
            <a:extLst>
              <a:ext uri="{FF2B5EF4-FFF2-40B4-BE49-F238E27FC236}">
                <a16:creationId xmlns:a16="http://schemas.microsoft.com/office/drawing/2014/main" id="{7B14A112-56AE-B6AF-2796-C017739F1F10}"/>
              </a:ext>
            </a:extLst>
          </p:cNvPr>
          <p:cNvPicPr>
            <a:picLocks noChangeAspect="1"/>
          </p:cNvPicPr>
          <p:nvPr/>
        </p:nvPicPr>
        <p:blipFill>
          <a:blip r:embed="rId3"/>
          <a:stretch>
            <a:fillRect/>
          </a:stretch>
        </p:blipFill>
        <p:spPr>
          <a:xfrm>
            <a:off x="6532916" y="3506429"/>
            <a:ext cx="5295016" cy="1930354"/>
          </a:xfrm>
          <a:prstGeom prst="rect">
            <a:avLst/>
          </a:prstGeom>
        </p:spPr>
      </p:pic>
    </p:spTree>
    <p:extLst>
      <p:ext uri="{BB962C8B-B14F-4D97-AF65-F5344CB8AC3E}">
        <p14:creationId xmlns:p14="http://schemas.microsoft.com/office/powerpoint/2010/main" val="3390412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7"/>
        <p:cNvGrpSpPr/>
        <p:nvPr/>
      </p:nvGrpSpPr>
      <p:grpSpPr>
        <a:xfrm>
          <a:off x="0" y="0"/>
          <a:ext cx="0" cy="0"/>
          <a:chOff x="0" y="0"/>
          <a:chExt cx="0" cy="0"/>
        </a:xfrm>
      </p:grpSpPr>
      <p:sp useBgFill="1">
        <p:nvSpPr>
          <p:cNvPr id="193" name="Rectangle 181">
            <a:extLst>
              <a:ext uri="{FF2B5EF4-FFF2-40B4-BE49-F238E27FC236}">
                <a16:creationId xmlns:a16="http://schemas.microsoft.com/office/drawing/2014/main" id="{398F3DEE-0E56-499F-AFAE-C2DA7C2C8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83">
            <a:extLst>
              <a:ext uri="{FF2B5EF4-FFF2-40B4-BE49-F238E27FC236}">
                <a16:creationId xmlns:a16="http://schemas.microsoft.com/office/drawing/2014/main" id="{EBB65E49-5337-40E3-9DBD-146D14EA0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2"/>
            <a:ext cx="12192000" cy="4522610"/>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85">
            <a:extLst>
              <a:ext uri="{FF2B5EF4-FFF2-40B4-BE49-F238E27FC236}">
                <a16:creationId xmlns:a16="http://schemas.microsoft.com/office/drawing/2014/main" id="{E859509F-94DC-4952-A3B5-1EFAA2F524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68276" y="5"/>
            <a:ext cx="4023722" cy="4522603"/>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87">
            <a:extLst>
              <a:ext uri="{FF2B5EF4-FFF2-40B4-BE49-F238E27FC236}">
                <a16:creationId xmlns:a16="http://schemas.microsoft.com/office/drawing/2014/main" id="{6B1AF2CB-1EFE-4962-A8DC-2D3CE4736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7200" y="-5"/>
            <a:ext cx="11743606" cy="4513113"/>
          </a:xfrm>
          <a:prstGeom prst="rect">
            <a:avLst/>
          </a:prstGeom>
          <a:gradFill>
            <a:gsLst>
              <a:gs pos="0">
                <a:srgbClr val="000000">
                  <a:alpha val="8000"/>
                </a:srgbClr>
              </a:gs>
              <a:gs pos="76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89">
            <a:extLst>
              <a:ext uri="{FF2B5EF4-FFF2-40B4-BE49-F238E27FC236}">
                <a16:creationId xmlns:a16="http://schemas.microsoft.com/office/drawing/2014/main" id="{2232531E-9E20-48D1-A119-C05304D9E8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07" y="-9506"/>
            <a:ext cx="12200801" cy="4532114"/>
          </a:xfrm>
          <a:prstGeom prst="rect">
            <a:avLst/>
          </a:prstGeom>
          <a:gradFill>
            <a:gsLst>
              <a:gs pos="0">
                <a:srgbClr val="000000">
                  <a:alpha val="51000"/>
                </a:srgbClr>
              </a:gs>
              <a:gs pos="74000">
                <a:schemeClr val="accent1">
                  <a:alpha val="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17AA014B-79A8-4BEC-893F-423182880E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
            <a:ext cx="12192000" cy="2679585"/>
          </a:xfrm>
          <a:prstGeom prst="rect">
            <a:avLst/>
          </a:prstGeom>
          <a:gradFill>
            <a:gsLst>
              <a:gs pos="20000">
                <a:schemeClr val="accent1">
                  <a:alpha val="9000"/>
                </a:schemeClr>
              </a:gs>
              <a:gs pos="100000">
                <a:srgbClr val="000000">
                  <a:alpha val="67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9" name="Google Shape;159;p32"/>
          <p:cNvSpPr txBox="1">
            <a:spLocks noGrp="1"/>
          </p:cNvSpPr>
          <p:nvPr>
            <p:ph type="title"/>
          </p:nvPr>
        </p:nvSpPr>
        <p:spPr>
          <a:xfrm>
            <a:off x="1371598" y="533514"/>
            <a:ext cx="9617105" cy="1999602"/>
          </a:xfrm>
          <a:prstGeom prst="rect">
            <a:avLst/>
          </a:prstGeom>
        </p:spPr>
        <p:txBody>
          <a:bodyPr spcFirstLastPara="1" vert="horz" lIns="91440" tIns="45720" rIns="91440" bIns="45720" rtlCol="0" anchor="b" anchorCtr="0">
            <a:normAutofit/>
          </a:bodyPr>
          <a:lstStyle/>
          <a:p>
            <a:pPr algn="ctr">
              <a:spcBef>
                <a:spcPct val="0"/>
              </a:spcBef>
            </a:pPr>
            <a:r>
              <a:rPr lang="en-US" sz="4800" b="1" kern="1200" dirty="0">
                <a:solidFill>
                  <a:srgbClr val="FFFFFF"/>
                </a:solidFill>
                <a:latin typeface="+mj-lt"/>
                <a:ea typeface="+mj-ea"/>
                <a:cs typeface="+mj-cs"/>
              </a:rPr>
              <a:t>Machine Learning</a:t>
            </a:r>
            <a:br>
              <a:rPr lang="en-US" sz="4800" b="1" kern="1200" dirty="0">
                <a:solidFill>
                  <a:srgbClr val="FFFFFF"/>
                </a:solidFill>
                <a:latin typeface="+mj-lt"/>
                <a:ea typeface="+mj-ea"/>
                <a:cs typeface="+mj-cs"/>
              </a:rPr>
            </a:br>
            <a:r>
              <a:rPr lang="en-US" sz="4800" kern="1200" dirty="0">
                <a:solidFill>
                  <a:srgbClr val="FFFFFF"/>
                </a:solidFill>
                <a:latin typeface="+mj-lt"/>
                <a:ea typeface="+mj-ea"/>
                <a:cs typeface="+mj-cs"/>
              </a:rPr>
              <a:t>Huge Impact on Everything...</a:t>
            </a:r>
          </a:p>
        </p:txBody>
      </p:sp>
      <p:pic>
        <p:nvPicPr>
          <p:cNvPr id="160" name="Google Shape;160;p32"/>
          <p:cNvPicPr preferRelativeResize="0"/>
          <p:nvPr/>
        </p:nvPicPr>
        <p:blipFill rotWithShape="1">
          <a:blip r:embed="rId3"/>
          <a:srcRect l="25418" r="7829" b="-4"/>
          <a:stretch/>
        </p:blipFill>
        <p:spPr>
          <a:xfrm>
            <a:off x="6343750" y="3471661"/>
            <a:ext cx="2282932" cy="2282932"/>
          </a:xfrm>
          <a:custGeom>
            <a:avLst/>
            <a:gdLst/>
            <a:ahLst/>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a:noFill/>
        </p:spPr>
      </p:pic>
      <p:pic>
        <p:nvPicPr>
          <p:cNvPr id="158" name="Google Shape;158;p32"/>
          <p:cNvPicPr preferRelativeResize="0"/>
          <p:nvPr/>
        </p:nvPicPr>
        <p:blipFill rotWithShape="1">
          <a:blip r:embed="rId4"/>
          <a:srcRect t="2034" r="3" b="22000"/>
          <a:stretch/>
        </p:blipFill>
        <p:spPr>
          <a:xfrm>
            <a:off x="3594811" y="3579621"/>
            <a:ext cx="2282932" cy="2282932"/>
          </a:xfrm>
          <a:custGeom>
            <a:avLst/>
            <a:gdLst/>
            <a:ahLst/>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a:noFill/>
        </p:spPr>
      </p:pic>
      <p:pic>
        <p:nvPicPr>
          <p:cNvPr id="161" name="Google Shape;161;p32"/>
          <p:cNvPicPr preferRelativeResize="0"/>
          <p:nvPr/>
        </p:nvPicPr>
        <p:blipFill rotWithShape="1">
          <a:blip r:embed="rId5"/>
          <a:srcRect r="8185" b="3"/>
          <a:stretch/>
        </p:blipFill>
        <p:spPr>
          <a:xfrm>
            <a:off x="845872" y="3579621"/>
            <a:ext cx="2282932" cy="2282932"/>
          </a:xfrm>
          <a:custGeom>
            <a:avLst/>
            <a:gdLst/>
            <a:ahLst/>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a:noFill/>
        </p:spPr>
      </p:pic>
      <p:pic>
        <p:nvPicPr>
          <p:cNvPr id="162" name="Google Shape;162;p32"/>
          <p:cNvPicPr preferRelativeResize="0"/>
          <p:nvPr/>
        </p:nvPicPr>
        <p:blipFill rotWithShape="1">
          <a:blip r:embed="rId6"/>
          <a:srcRect l="13192" r="20056" b="-4"/>
          <a:stretch/>
        </p:blipFill>
        <p:spPr>
          <a:xfrm>
            <a:off x="9051869" y="3579621"/>
            <a:ext cx="2282932" cy="2282932"/>
          </a:xfrm>
          <a:custGeom>
            <a:avLst/>
            <a:gdLst/>
            <a:ahLst/>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4"/>
        <p:cNvGrpSpPr/>
        <p:nvPr/>
      </p:nvGrpSpPr>
      <p:grpSpPr>
        <a:xfrm>
          <a:off x="0" y="0"/>
          <a:ext cx="0" cy="0"/>
          <a:chOff x="0" y="0"/>
          <a:chExt cx="0" cy="0"/>
        </a:xfrm>
      </p:grpSpPr>
      <p:sp useBgFill="1">
        <p:nvSpPr>
          <p:cNvPr id="247" name="Rectangle 23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8" name="Rectangle 23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9" name="Rectangle 23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0" name="Rectangle 24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1" name="Freeform: Shape 24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2" name="Rectangle 24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7" name="Google Shape;217;p38"/>
          <p:cNvSpPr txBox="1"/>
          <p:nvPr/>
        </p:nvSpPr>
        <p:spPr>
          <a:xfrm>
            <a:off x="466722" y="586855"/>
            <a:ext cx="3201366" cy="3387497"/>
          </a:xfrm>
          <a:prstGeom prst="rect">
            <a:avLst/>
          </a:prstGeom>
        </p:spPr>
        <p:txBody>
          <a:bodyPr spcFirstLastPara="1" vert="horz" lIns="91440" tIns="45720" rIns="91440" bIns="45720" rtlCol="0" anchor="b" anchorCtr="0">
            <a:normAutofit/>
          </a:bodyPr>
          <a:lstStyle/>
          <a:p>
            <a:pPr marL="0" marR="0" lvl="0" indent="0" algn="r" defTabSz="914400" rtl="0" eaLnBrk="1" fontAlgn="auto" latinLnBrk="0" hangingPunct="1">
              <a:lnSpc>
                <a:spcPct val="90000"/>
              </a:lnSpc>
              <a:spcBef>
                <a:spcPct val="0"/>
              </a:spcBef>
              <a:spcAft>
                <a:spcPts val="600"/>
              </a:spcAft>
              <a:buClr>
                <a:prstClr val="black"/>
              </a:buClr>
              <a:buSzPts val="1100"/>
              <a:buFontTx/>
              <a:buNone/>
              <a:tabLst/>
              <a:defRPr/>
            </a:pPr>
            <a:r>
              <a:rPr kumimoji="0" lang="en-US" sz="4000" b="0" i="0" u="none" strike="noStrike" kern="1200" cap="none" spc="0" normalizeH="0" baseline="0" noProof="0">
                <a:ln>
                  <a:noFill/>
                </a:ln>
                <a:solidFill>
                  <a:srgbClr val="FFFFFF"/>
                </a:solidFill>
                <a:effectLst/>
                <a:uLnTx/>
                <a:uFillTx/>
                <a:latin typeface="Calibri Light" panose="020F0302020204030204"/>
                <a:ea typeface="+mn-ea"/>
                <a:cs typeface="+mn-cs"/>
                <a:sym typeface="Times New Roman"/>
              </a:rPr>
              <a:t>This was AI before it was called “AI”</a:t>
            </a:r>
          </a:p>
        </p:txBody>
      </p:sp>
      <p:sp>
        <p:nvSpPr>
          <p:cNvPr id="215" name="Google Shape;215;p38"/>
          <p:cNvSpPr txBox="1">
            <a:spLocks noGrp="1"/>
          </p:cNvSpPr>
          <p:nvPr>
            <p:ph type="body" idx="1"/>
          </p:nvPr>
        </p:nvSpPr>
        <p:spPr>
          <a:xfrm>
            <a:off x="4561008" y="345983"/>
            <a:ext cx="3025303" cy="6186310"/>
          </a:xfrm>
          <a:prstGeom prst="rect">
            <a:avLst/>
          </a:prstGeom>
        </p:spPr>
        <p:txBody>
          <a:bodyPr spcFirstLastPara="1" vert="horz" lIns="91440" tIns="45720" rIns="91440" bIns="45720" rtlCol="0" anchor="ctr" anchorCtr="0">
            <a:normAutofit/>
          </a:bodyPr>
          <a:lstStyle/>
          <a:p>
            <a:pPr marL="0" indent="0">
              <a:buClr>
                <a:schemeClr val="dk1"/>
              </a:buClr>
              <a:buSzPts val="1100"/>
              <a:buNone/>
            </a:pPr>
            <a:r>
              <a:rPr lang="en-US" b="1" i="1" dirty="0">
                <a:sym typeface="Times New Roman"/>
              </a:rPr>
              <a:t>“One of the most interesting aspects of the world is that it can be considered to be made up of patterns”</a:t>
            </a:r>
          </a:p>
          <a:p>
            <a:pPr marL="0" indent="0">
              <a:buClr>
                <a:schemeClr val="dk1"/>
              </a:buClr>
              <a:buSzPts val="1100"/>
              <a:buNone/>
            </a:pPr>
            <a:endParaRPr lang="en-US" dirty="0">
              <a:sym typeface="Times New Roman"/>
            </a:endParaRPr>
          </a:p>
          <a:p>
            <a:pPr marL="0" indent="0">
              <a:buClr>
                <a:schemeClr val="dk1"/>
              </a:buClr>
              <a:buSzPts val="1100"/>
              <a:buNone/>
            </a:pPr>
            <a:r>
              <a:rPr lang="en-US" dirty="0">
                <a:sym typeface="Times New Roman"/>
              </a:rPr>
              <a:t>Norbert Wiener - 1894-1964 - MIT</a:t>
            </a:r>
          </a:p>
          <a:p>
            <a:pPr marL="0" indent="0">
              <a:buClr>
                <a:schemeClr val="dk1"/>
              </a:buClr>
              <a:buSzPts val="1100"/>
              <a:buNone/>
            </a:pPr>
            <a:r>
              <a:rPr lang="en-US" dirty="0">
                <a:sym typeface="Times New Roman"/>
              </a:rPr>
              <a:t>Cybernetics (1948) - early steps to modern AI</a:t>
            </a:r>
          </a:p>
        </p:txBody>
      </p:sp>
      <p:pic>
        <p:nvPicPr>
          <p:cNvPr id="216" name="Google Shape;216;p38"/>
          <p:cNvPicPr preferRelativeResize="0"/>
          <p:nvPr/>
        </p:nvPicPr>
        <p:blipFill>
          <a:blip r:embed="rId3"/>
          <a:stretch>
            <a:fillRect/>
          </a:stretch>
        </p:blipFill>
        <p:spPr>
          <a:xfrm>
            <a:off x="8109502" y="932672"/>
            <a:ext cx="3615776" cy="5004534"/>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6"/>
        <p:cNvGrpSpPr/>
        <p:nvPr/>
      </p:nvGrpSpPr>
      <p:grpSpPr>
        <a:xfrm>
          <a:off x="0" y="0"/>
          <a:ext cx="0" cy="0"/>
          <a:chOff x="0" y="0"/>
          <a:chExt cx="0" cy="0"/>
        </a:xfrm>
      </p:grpSpPr>
      <p:sp useBgFill="1">
        <p:nvSpPr>
          <p:cNvPr id="247" name="Rectangle 246">
            <a:extLst>
              <a:ext uri="{FF2B5EF4-FFF2-40B4-BE49-F238E27FC236}">
                <a16:creationId xmlns:a16="http://schemas.microsoft.com/office/drawing/2014/main" id="{AD35AE2F-5E3A-49D9-8DE1-8A333BA40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9" name="Picture 228" descr="Abstract background of data">
            <a:extLst>
              <a:ext uri="{FF2B5EF4-FFF2-40B4-BE49-F238E27FC236}">
                <a16:creationId xmlns:a16="http://schemas.microsoft.com/office/drawing/2014/main" id="{BED230F8-7975-62C9-906F-93A4AAC6351D}"/>
              </a:ext>
            </a:extLst>
          </p:cNvPr>
          <p:cNvPicPr>
            <a:picLocks noChangeAspect="1"/>
          </p:cNvPicPr>
          <p:nvPr/>
        </p:nvPicPr>
        <p:blipFill rotWithShape="1">
          <a:blip r:embed="rId3">
            <a:alphaModFix amt="50000"/>
          </a:blip>
          <a:srcRect r="25"/>
          <a:stretch/>
        </p:blipFill>
        <p:spPr>
          <a:xfrm>
            <a:off x="20" y="10"/>
            <a:ext cx="12188930" cy="6857990"/>
          </a:xfrm>
          <a:prstGeom prst="rect">
            <a:avLst/>
          </a:prstGeom>
        </p:spPr>
      </p:pic>
      <p:sp>
        <p:nvSpPr>
          <p:cNvPr id="227" name="Google Shape;227;p40"/>
          <p:cNvSpPr txBox="1">
            <a:spLocks noGrp="1"/>
          </p:cNvSpPr>
          <p:nvPr>
            <p:ph type="title"/>
          </p:nvPr>
        </p:nvSpPr>
        <p:spPr>
          <a:xfrm>
            <a:off x="1524000" y="1122363"/>
            <a:ext cx="9144000" cy="3063240"/>
          </a:xfrm>
          <a:prstGeom prst="rect">
            <a:avLst/>
          </a:prstGeom>
        </p:spPr>
        <p:txBody>
          <a:bodyPr spcFirstLastPara="1" vert="horz" lIns="91440" tIns="45720" rIns="91440" bIns="45720" rtlCol="0" anchor="b" anchorCtr="0">
            <a:normAutofit fontScale="90000"/>
          </a:bodyPr>
          <a:lstStyle/>
          <a:p>
            <a:pPr algn="ctr">
              <a:spcBef>
                <a:spcPct val="0"/>
              </a:spcBef>
              <a:buSzPts val="3000"/>
            </a:pPr>
            <a:r>
              <a:rPr lang="en-US" sz="4100" dirty="0">
                <a:solidFill>
                  <a:srgbClr val="FFFFFF"/>
                </a:solidFill>
                <a:latin typeface="Arial Black" panose="020B0A04020102020204" pitchFamily="34" charset="0"/>
              </a:rPr>
              <a:t>The Core of Machine Learning</a:t>
            </a:r>
          </a:p>
          <a:p>
            <a:pPr algn="ctr">
              <a:spcBef>
                <a:spcPct val="0"/>
              </a:spcBef>
              <a:buSzPts val="3000"/>
            </a:pPr>
            <a:br>
              <a:rPr lang="en-US" sz="4100" dirty="0">
                <a:solidFill>
                  <a:srgbClr val="FFFFFF"/>
                </a:solidFill>
                <a:latin typeface="Arial Black" panose="020B0A04020102020204" pitchFamily="34" charset="0"/>
              </a:rPr>
            </a:br>
            <a:r>
              <a:rPr lang="en-US" sz="4100" dirty="0">
                <a:solidFill>
                  <a:srgbClr val="FFFFFF"/>
                </a:solidFill>
                <a:latin typeface="Arial Black" panose="020B0A04020102020204" pitchFamily="34" charset="0"/>
              </a:rPr>
              <a:t>Recognizing PATTERNS in data</a:t>
            </a:r>
            <a:br>
              <a:rPr lang="en-US" sz="4100" dirty="0">
                <a:solidFill>
                  <a:srgbClr val="FFFFFF"/>
                </a:solidFill>
                <a:latin typeface="Arial Black" panose="020B0A04020102020204" pitchFamily="34" charset="0"/>
              </a:rPr>
            </a:br>
            <a:r>
              <a:rPr lang="en-US" sz="4100" dirty="0">
                <a:solidFill>
                  <a:srgbClr val="FFFFFF"/>
                </a:solidFill>
                <a:latin typeface="Arial Black" panose="020B0A04020102020204" pitchFamily="34" charset="0"/>
              </a:rPr>
              <a:t>and </a:t>
            </a:r>
            <a:br>
              <a:rPr lang="en-US" sz="4100" dirty="0">
                <a:solidFill>
                  <a:srgbClr val="FFFFFF"/>
                </a:solidFill>
                <a:latin typeface="Arial Black" panose="020B0A04020102020204" pitchFamily="34" charset="0"/>
              </a:rPr>
            </a:br>
            <a:r>
              <a:rPr lang="en-US" sz="4100" dirty="0">
                <a:solidFill>
                  <a:srgbClr val="FFFFFF"/>
                </a:solidFill>
                <a:latin typeface="Arial Black" panose="020B0A04020102020204" pitchFamily="34" charset="0"/>
              </a:rPr>
              <a:t>Making PREDICTIONS against that data.</a:t>
            </a:r>
          </a:p>
        </p:txBody>
      </p:sp>
      <p:sp>
        <p:nvSpPr>
          <p:cNvPr id="249" name="Rectangle 2">
            <a:extLst>
              <a:ext uri="{FF2B5EF4-FFF2-40B4-BE49-F238E27FC236}">
                <a16:creationId xmlns:a16="http://schemas.microsoft.com/office/drawing/2014/main" id="{98072727-1E1A-4B8C-8839-AAB69FA2E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1" name="Rectangle 6">
            <a:extLst>
              <a:ext uri="{FF2B5EF4-FFF2-40B4-BE49-F238E27FC236}">
                <a16:creationId xmlns:a16="http://schemas.microsoft.com/office/drawing/2014/main" id="{79EB4626-023C-436D-9F57-9EB460809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902700 h 5416094"/>
              <a:gd name="connsiteX1" fmla="*/ 902700 w 10515600"/>
              <a:gd name="connsiteY1" fmla="*/ 0 h 5416094"/>
              <a:gd name="connsiteX2" fmla="*/ 1746919 w 10515600"/>
              <a:gd name="connsiteY2" fmla="*/ 0 h 5416094"/>
              <a:gd name="connsiteX3" fmla="*/ 2329833 w 10515600"/>
              <a:gd name="connsiteY3" fmla="*/ 0 h 5416094"/>
              <a:gd name="connsiteX4" fmla="*/ 2825644 w 10515600"/>
              <a:gd name="connsiteY4" fmla="*/ 0 h 5416094"/>
              <a:gd name="connsiteX5" fmla="*/ 3582762 w 10515600"/>
              <a:gd name="connsiteY5" fmla="*/ 0 h 5416094"/>
              <a:gd name="connsiteX6" fmla="*/ 4165675 w 10515600"/>
              <a:gd name="connsiteY6" fmla="*/ 0 h 5416094"/>
              <a:gd name="connsiteX7" fmla="*/ 5009894 w 10515600"/>
              <a:gd name="connsiteY7" fmla="*/ 0 h 5416094"/>
              <a:gd name="connsiteX8" fmla="*/ 5505706 w 10515600"/>
              <a:gd name="connsiteY8" fmla="*/ 0 h 5416094"/>
              <a:gd name="connsiteX9" fmla="*/ 6349925 w 10515600"/>
              <a:gd name="connsiteY9" fmla="*/ 0 h 5416094"/>
              <a:gd name="connsiteX10" fmla="*/ 6758634 w 10515600"/>
              <a:gd name="connsiteY10" fmla="*/ 0 h 5416094"/>
              <a:gd name="connsiteX11" fmla="*/ 7428650 w 10515600"/>
              <a:gd name="connsiteY11" fmla="*/ 0 h 5416094"/>
              <a:gd name="connsiteX12" fmla="*/ 8098665 w 10515600"/>
              <a:gd name="connsiteY12" fmla="*/ 0 h 5416094"/>
              <a:gd name="connsiteX13" fmla="*/ 8681579 w 10515600"/>
              <a:gd name="connsiteY13" fmla="*/ 0 h 5416094"/>
              <a:gd name="connsiteX14" fmla="*/ 9612900 w 10515600"/>
              <a:gd name="connsiteY14" fmla="*/ 0 h 5416094"/>
              <a:gd name="connsiteX15" fmla="*/ 10515600 w 10515600"/>
              <a:gd name="connsiteY15" fmla="*/ 902700 h 5416094"/>
              <a:gd name="connsiteX16" fmla="*/ 10515600 w 10515600"/>
              <a:gd name="connsiteY16" fmla="*/ 1504482 h 5416094"/>
              <a:gd name="connsiteX17" fmla="*/ 10515600 w 10515600"/>
              <a:gd name="connsiteY17" fmla="*/ 2178479 h 5416094"/>
              <a:gd name="connsiteX18" fmla="*/ 10515600 w 10515600"/>
              <a:gd name="connsiteY18" fmla="*/ 2780261 h 5416094"/>
              <a:gd name="connsiteX19" fmla="*/ 10515600 w 10515600"/>
              <a:gd name="connsiteY19" fmla="*/ 3273722 h 5416094"/>
              <a:gd name="connsiteX20" fmla="*/ 10515600 w 10515600"/>
              <a:gd name="connsiteY20" fmla="*/ 3803291 h 5416094"/>
              <a:gd name="connsiteX21" fmla="*/ 10515600 w 10515600"/>
              <a:gd name="connsiteY21" fmla="*/ 4513394 h 5416094"/>
              <a:gd name="connsiteX22" fmla="*/ 9612900 w 10515600"/>
              <a:gd name="connsiteY22" fmla="*/ 5416094 h 5416094"/>
              <a:gd name="connsiteX23" fmla="*/ 9117089 w 10515600"/>
              <a:gd name="connsiteY23" fmla="*/ 5416094 h 5416094"/>
              <a:gd name="connsiteX24" fmla="*/ 8708379 w 10515600"/>
              <a:gd name="connsiteY24" fmla="*/ 5416094 h 5416094"/>
              <a:gd name="connsiteX25" fmla="*/ 8299670 w 10515600"/>
              <a:gd name="connsiteY25" fmla="*/ 5416094 h 5416094"/>
              <a:gd name="connsiteX26" fmla="*/ 7629654 w 10515600"/>
              <a:gd name="connsiteY26" fmla="*/ 5416094 h 5416094"/>
              <a:gd name="connsiteX27" fmla="*/ 7133843 w 10515600"/>
              <a:gd name="connsiteY27" fmla="*/ 5416094 h 5416094"/>
              <a:gd name="connsiteX28" fmla="*/ 6376726 w 10515600"/>
              <a:gd name="connsiteY28" fmla="*/ 5416094 h 5416094"/>
              <a:gd name="connsiteX29" fmla="*/ 5880914 w 10515600"/>
              <a:gd name="connsiteY29" fmla="*/ 5416094 h 5416094"/>
              <a:gd name="connsiteX30" fmla="*/ 5123797 w 10515600"/>
              <a:gd name="connsiteY30" fmla="*/ 5416094 h 5416094"/>
              <a:gd name="connsiteX31" fmla="*/ 4715088 w 10515600"/>
              <a:gd name="connsiteY31" fmla="*/ 5416094 h 5416094"/>
              <a:gd name="connsiteX32" fmla="*/ 3957970 w 10515600"/>
              <a:gd name="connsiteY32" fmla="*/ 5416094 h 5416094"/>
              <a:gd name="connsiteX33" fmla="*/ 3462159 w 10515600"/>
              <a:gd name="connsiteY33" fmla="*/ 5416094 h 5416094"/>
              <a:gd name="connsiteX34" fmla="*/ 3053449 w 10515600"/>
              <a:gd name="connsiteY34" fmla="*/ 5416094 h 5416094"/>
              <a:gd name="connsiteX35" fmla="*/ 2557638 w 10515600"/>
              <a:gd name="connsiteY35" fmla="*/ 5416094 h 5416094"/>
              <a:gd name="connsiteX36" fmla="*/ 1800521 w 10515600"/>
              <a:gd name="connsiteY36" fmla="*/ 5416094 h 5416094"/>
              <a:gd name="connsiteX37" fmla="*/ 902700 w 10515600"/>
              <a:gd name="connsiteY37" fmla="*/ 5416094 h 5416094"/>
              <a:gd name="connsiteX38" fmla="*/ 0 w 10515600"/>
              <a:gd name="connsiteY38" fmla="*/ 4513394 h 5416094"/>
              <a:gd name="connsiteX39" fmla="*/ 0 w 10515600"/>
              <a:gd name="connsiteY39" fmla="*/ 3911612 h 5416094"/>
              <a:gd name="connsiteX40" fmla="*/ 0 w 10515600"/>
              <a:gd name="connsiteY40" fmla="*/ 3309829 h 5416094"/>
              <a:gd name="connsiteX41" fmla="*/ 0 w 10515600"/>
              <a:gd name="connsiteY41" fmla="*/ 2780261 h 5416094"/>
              <a:gd name="connsiteX42" fmla="*/ 0 w 10515600"/>
              <a:gd name="connsiteY42" fmla="*/ 2106265 h 5416094"/>
              <a:gd name="connsiteX43" fmla="*/ 0 w 10515600"/>
              <a:gd name="connsiteY43" fmla="*/ 1504482 h 5416094"/>
              <a:gd name="connsiteX44" fmla="*/ 0 w 10515600"/>
              <a:gd name="connsiteY44" fmla="*/ 90270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515600" h="5416094" extrusionOk="0">
                <a:moveTo>
                  <a:pt x="0" y="902700"/>
                </a:moveTo>
                <a:cubicBezTo>
                  <a:pt x="-57306" y="368805"/>
                  <a:pt x="305054" y="37193"/>
                  <a:pt x="902700" y="0"/>
                </a:cubicBezTo>
                <a:cubicBezTo>
                  <a:pt x="1280419" y="-35006"/>
                  <a:pt x="1407743" y="-35339"/>
                  <a:pt x="1746919" y="0"/>
                </a:cubicBezTo>
                <a:cubicBezTo>
                  <a:pt x="2086095" y="35339"/>
                  <a:pt x="2146539" y="-12333"/>
                  <a:pt x="2329833" y="0"/>
                </a:cubicBezTo>
                <a:cubicBezTo>
                  <a:pt x="2513127" y="12333"/>
                  <a:pt x="2706706" y="12952"/>
                  <a:pt x="2825644" y="0"/>
                </a:cubicBezTo>
                <a:cubicBezTo>
                  <a:pt x="2944582" y="-12952"/>
                  <a:pt x="3420817" y="-27100"/>
                  <a:pt x="3582762" y="0"/>
                </a:cubicBezTo>
                <a:cubicBezTo>
                  <a:pt x="3744707" y="27100"/>
                  <a:pt x="4023584" y="-9167"/>
                  <a:pt x="4165675" y="0"/>
                </a:cubicBezTo>
                <a:cubicBezTo>
                  <a:pt x="4307766" y="9167"/>
                  <a:pt x="4770188" y="27031"/>
                  <a:pt x="5009894" y="0"/>
                </a:cubicBezTo>
                <a:cubicBezTo>
                  <a:pt x="5249600" y="-27031"/>
                  <a:pt x="5349881" y="-194"/>
                  <a:pt x="5505706" y="0"/>
                </a:cubicBezTo>
                <a:cubicBezTo>
                  <a:pt x="5661531" y="194"/>
                  <a:pt x="6129254" y="-29363"/>
                  <a:pt x="6349925" y="0"/>
                </a:cubicBezTo>
                <a:cubicBezTo>
                  <a:pt x="6570596" y="29363"/>
                  <a:pt x="6581199" y="-14617"/>
                  <a:pt x="6758634" y="0"/>
                </a:cubicBezTo>
                <a:cubicBezTo>
                  <a:pt x="6936069" y="14617"/>
                  <a:pt x="7246491" y="25675"/>
                  <a:pt x="7428650" y="0"/>
                </a:cubicBezTo>
                <a:cubicBezTo>
                  <a:pt x="7610809" y="-25675"/>
                  <a:pt x="7825190" y="-17078"/>
                  <a:pt x="8098665" y="0"/>
                </a:cubicBezTo>
                <a:cubicBezTo>
                  <a:pt x="8372141" y="17078"/>
                  <a:pt x="8559625" y="-21568"/>
                  <a:pt x="8681579" y="0"/>
                </a:cubicBezTo>
                <a:cubicBezTo>
                  <a:pt x="8803533" y="21568"/>
                  <a:pt x="9307226" y="-46066"/>
                  <a:pt x="9612900" y="0"/>
                </a:cubicBezTo>
                <a:cubicBezTo>
                  <a:pt x="10119954" y="-10560"/>
                  <a:pt x="10418674" y="366684"/>
                  <a:pt x="10515600" y="902700"/>
                </a:cubicBezTo>
                <a:cubicBezTo>
                  <a:pt x="10494548" y="1140809"/>
                  <a:pt x="10524881" y="1252168"/>
                  <a:pt x="10515600" y="1504482"/>
                </a:cubicBezTo>
                <a:cubicBezTo>
                  <a:pt x="10506319" y="1756796"/>
                  <a:pt x="10494309" y="1995078"/>
                  <a:pt x="10515600" y="2178479"/>
                </a:cubicBezTo>
                <a:cubicBezTo>
                  <a:pt x="10536891" y="2361880"/>
                  <a:pt x="10522845" y="2487483"/>
                  <a:pt x="10515600" y="2780261"/>
                </a:cubicBezTo>
                <a:cubicBezTo>
                  <a:pt x="10508355" y="3073039"/>
                  <a:pt x="10533694" y="3138252"/>
                  <a:pt x="10515600" y="3273722"/>
                </a:cubicBezTo>
                <a:cubicBezTo>
                  <a:pt x="10497506" y="3409192"/>
                  <a:pt x="10514952" y="3569910"/>
                  <a:pt x="10515600" y="3803291"/>
                </a:cubicBezTo>
                <a:cubicBezTo>
                  <a:pt x="10516248" y="4036672"/>
                  <a:pt x="10499126" y="4317688"/>
                  <a:pt x="10515600" y="4513394"/>
                </a:cubicBezTo>
                <a:cubicBezTo>
                  <a:pt x="10585499" y="4997151"/>
                  <a:pt x="10115437" y="5453981"/>
                  <a:pt x="9612900" y="5416094"/>
                </a:cubicBezTo>
                <a:cubicBezTo>
                  <a:pt x="9473271" y="5418358"/>
                  <a:pt x="9316384" y="5423764"/>
                  <a:pt x="9117089" y="5416094"/>
                </a:cubicBezTo>
                <a:cubicBezTo>
                  <a:pt x="8917794" y="5408424"/>
                  <a:pt x="8902141" y="5433256"/>
                  <a:pt x="8708379" y="5416094"/>
                </a:cubicBezTo>
                <a:cubicBezTo>
                  <a:pt x="8514617" y="5398933"/>
                  <a:pt x="8454700" y="5422387"/>
                  <a:pt x="8299670" y="5416094"/>
                </a:cubicBezTo>
                <a:cubicBezTo>
                  <a:pt x="8144640" y="5409801"/>
                  <a:pt x="7907022" y="5398388"/>
                  <a:pt x="7629654" y="5416094"/>
                </a:cubicBezTo>
                <a:cubicBezTo>
                  <a:pt x="7352286" y="5433800"/>
                  <a:pt x="7244777" y="5409877"/>
                  <a:pt x="7133843" y="5416094"/>
                </a:cubicBezTo>
                <a:cubicBezTo>
                  <a:pt x="7022909" y="5422311"/>
                  <a:pt x="6748865" y="5379753"/>
                  <a:pt x="6376726" y="5416094"/>
                </a:cubicBezTo>
                <a:cubicBezTo>
                  <a:pt x="6004587" y="5452435"/>
                  <a:pt x="5991442" y="5438860"/>
                  <a:pt x="5880914" y="5416094"/>
                </a:cubicBezTo>
                <a:cubicBezTo>
                  <a:pt x="5770386" y="5393328"/>
                  <a:pt x="5294303" y="5440618"/>
                  <a:pt x="5123797" y="5416094"/>
                </a:cubicBezTo>
                <a:cubicBezTo>
                  <a:pt x="4953291" y="5391570"/>
                  <a:pt x="4828705" y="5430421"/>
                  <a:pt x="4715088" y="5416094"/>
                </a:cubicBezTo>
                <a:cubicBezTo>
                  <a:pt x="4601471" y="5401767"/>
                  <a:pt x="4227806" y="5381491"/>
                  <a:pt x="3957970" y="5416094"/>
                </a:cubicBezTo>
                <a:cubicBezTo>
                  <a:pt x="3688134" y="5450697"/>
                  <a:pt x="3670638" y="5425309"/>
                  <a:pt x="3462159" y="5416094"/>
                </a:cubicBezTo>
                <a:cubicBezTo>
                  <a:pt x="3253680" y="5406879"/>
                  <a:pt x="3167443" y="5432031"/>
                  <a:pt x="3053449" y="5416094"/>
                </a:cubicBezTo>
                <a:cubicBezTo>
                  <a:pt x="2939455" y="5400158"/>
                  <a:pt x="2701485" y="5433995"/>
                  <a:pt x="2557638" y="5416094"/>
                </a:cubicBezTo>
                <a:cubicBezTo>
                  <a:pt x="2413791" y="5398193"/>
                  <a:pt x="2168647" y="5424510"/>
                  <a:pt x="1800521" y="5416094"/>
                </a:cubicBezTo>
                <a:cubicBezTo>
                  <a:pt x="1432395" y="5407678"/>
                  <a:pt x="1261364" y="5454497"/>
                  <a:pt x="902700" y="5416094"/>
                </a:cubicBezTo>
                <a:cubicBezTo>
                  <a:pt x="519468" y="5419760"/>
                  <a:pt x="63003" y="5077223"/>
                  <a:pt x="0" y="4513394"/>
                </a:cubicBezTo>
                <a:cubicBezTo>
                  <a:pt x="-20265" y="4243495"/>
                  <a:pt x="27650" y="4053844"/>
                  <a:pt x="0" y="3911612"/>
                </a:cubicBezTo>
                <a:cubicBezTo>
                  <a:pt x="-27650" y="3769380"/>
                  <a:pt x="24988" y="3469350"/>
                  <a:pt x="0" y="3309829"/>
                </a:cubicBezTo>
                <a:cubicBezTo>
                  <a:pt x="-24988" y="3150308"/>
                  <a:pt x="-16973" y="2933511"/>
                  <a:pt x="0" y="2780261"/>
                </a:cubicBezTo>
                <a:cubicBezTo>
                  <a:pt x="16973" y="2627011"/>
                  <a:pt x="-11552" y="2315258"/>
                  <a:pt x="0" y="2106265"/>
                </a:cubicBezTo>
                <a:cubicBezTo>
                  <a:pt x="11552" y="1897272"/>
                  <a:pt x="-9167" y="1726905"/>
                  <a:pt x="0" y="1504482"/>
                </a:cubicBezTo>
                <a:cubicBezTo>
                  <a:pt x="9167" y="1282059"/>
                  <a:pt x="10972" y="1160784"/>
                  <a:pt x="0" y="902700"/>
                </a:cubicBezTo>
                <a:close/>
              </a:path>
            </a:pathLst>
          </a:custGeom>
          <a:noFill/>
          <a:ln w="47625" cap="rnd">
            <a:solidFill>
              <a:srgbClr val="FFFFFF">
                <a:alpha val="80000"/>
              </a:srgbClr>
            </a:solidFill>
            <a:round/>
            <a:extLst>
              <a:ext uri="{C807C97D-BFC1-408E-A445-0C87EB9F89A2}">
                <ask:lineSketchStyleProps xmlns:ask="http://schemas.microsoft.com/office/drawing/2018/sketchyshapes" sd="1219033472">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1"/>
        <p:cNvGrpSpPr/>
        <p:nvPr/>
      </p:nvGrpSpPr>
      <p:grpSpPr>
        <a:xfrm>
          <a:off x="0" y="0"/>
          <a:ext cx="0" cy="0"/>
          <a:chOff x="0" y="0"/>
          <a:chExt cx="0" cy="0"/>
        </a:xfrm>
      </p:grpSpPr>
      <p:sp useBgFill="1">
        <p:nvSpPr>
          <p:cNvPr id="244" name="Rectangle 237">
            <a:extLst>
              <a:ext uri="{FF2B5EF4-FFF2-40B4-BE49-F238E27FC236}">
                <a16:creationId xmlns:a16="http://schemas.microsoft.com/office/drawing/2014/main" id="{9B8B49ED-6693-497D-8823-F50F891E8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5" name="Rectangle 239">
            <a:extLst>
              <a:ext uri="{FF2B5EF4-FFF2-40B4-BE49-F238E27FC236}">
                <a16:creationId xmlns:a16="http://schemas.microsoft.com/office/drawing/2014/main" id="{8DCD3BD4-4F32-431E-A9C3-8D2DA60CD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6" name="Freeform: Shape 241">
            <a:extLst>
              <a:ext uri="{FF2B5EF4-FFF2-40B4-BE49-F238E27FC236}">
                <a16:creationId xmlns:a16="http://schemas.microsoft.com/office/drawing/2014/main" id="{336AAC24-A98C-465E-AFEE-69D698E773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9149158 w 12192000"/>
              <a:gd name="connsiteY0" fmla="*/ 2038490 h 6858000"/>
              <a:gd name="connsiteX1" fmla="*/ 9164184 w 12192000"/>
              <a:gd name="connsiteY1" fmla="*/ 2044026 h 6858000"/>
              <a:gd name="connsiteX2" fmla="*/ 9172532 w 12192000"/>
              <a:gd name="connsiteY2" fmla="*/ 2045543 h 6858000"/>
              <a:gd name="connsiteX3" fmla="*/ 9171580 w 12192000"/>
              <a:gd name="connsiteY3" fmla="*/ 2056997 h 6858000"/>
              <a:gd name="connsiteX4" fmla="*/ 9161257 w 12192000"/>
              <a:gd name="connsiteY4" fmla="*/ 2098605 h 6858000"/>
              <a:gd name="connsiteX5" fmla="*/ 9138232 w 12192000"/>
              <a:gd name="connsiteY5" fmla="*/ 2059518 h 6858000"/>
              <a:gd name="connsiteX6" fmla="*/ 9149158 w 12192000"/>
              <a:gd name="connsiteY6" fmla="*/ 2038490 h 6858000"/>
              <a:gd name="connsiteX7" fmla="*/ 9177606 w 12192000"/>
              <a:gd name="connsiteY7" fmla="*/ 1977215 h 6858000"/>
              <a:gd name="connsiteX8" fmla="*/ 9181592 w 12192000"/>
              <a:gd name="connsiteY8" fmla="*/ 1987782 h 6858000"/>
              <a:gd name="connsiteX9" fmla="*/ 9181923 w 12192000"/>
              <a:gd name="connsiteY9" fmla="*/ 1998627 h 6858000"/>
              <a:gd name="connsiteX10" fmla="*/ 9182316 w 12192000"/>
              <a:gd name="connsiteY10" fmla="*/ 2031066 h 6858000"/>
              <a:gd name="connsiteX11" fmla="*/ 9182278 w 12192000"/>
              <a:gd name="connsiteY11" fmla="*/ 2047313 h 6858000"/>
              <a:gd name="connsiteX12" fmla="*/ 9172532 w 12192000"/>
              <a:gd name="connsiteY12" fmla="*/ 2045543 h 6858000"/>
              <a:gd name="connsiteX13" fmla="*/ 9173842 w 12192000"/>
              <a:gd name="connsiteY13" fmla="*/ 2029805 h 6858000"/>
              <a:gd name="connsiteX14" fmla="*/ 9177334 w 12192000"/>
              <a:gd name="connsiteY14" fmla="*/ 1979903 h 6858000"/>
              <a:gd name="connsiteX15" fmla="*/ 3696300 w 12192000"/>
              <a:gd name="connsiteY15" fmla="*/ 1578900 h 6858000"/>
              <a:gd name="connsiteX16" fmla="*/ 3738823 w 12192000"/>
              <a:gd name="connsiteY16" fmla="*/ 1596298 h 6858000"/>
              <a:gd name="connsiteX17" fmla="*/ 3714409 w 12192000"/>
              <a:gd name="connsiteY17" fmla="*/ 1593618 h 6858000"/>
              <a:gd name="connsiteX18" fmla="*/ 3693161 w 12192000"/>
              <a:gd name="connsiteY18" fmla="*/ 1582501 h 6858000"/>
              <a:gd name="connsiteX19" fmla="*/ 3696300 w 12192000"/>
              <a:gd name="connsiteY19" fmla="*/ 1578900 h 6858000"/>
              <a:gd name="connsiteX20" fmla="*/ 3918454 w 12192000"/>
              <a:gd name="connsiteY20" fmla="*/ 1175387 h 6858000"/>
              <a:gd name="connsiteX21" fmla="*/ 4173607 w 12192000"/>
              <a:gd name="connsiteY21" fmla="*/ 1280040 h 6858000"/>
              <a:gd name="connsiteX22" fmla="*/ 4170135 w 12192000"/>
              <a:gd name="connsiteY22" fmla="*/ 1283683 h 6858000"/>
              <a:gd name="connsiteX23" fmla="*/ 3918454 w 12192000"/>
              <a:gd name="connsiteY23" fmla="*/ 1175387 h 6858000"/>
              <a:gd name="connsiteX24" fmla="*/ 8109090 w 12192000"/>
              <a:gd name="connsiteY24" fmla="*/ 602108 h 6858000"/>
              <a:gd name="connsiteX25" fmla="*/ 8113034 w 12192000"/>
              <a:gd name="connsiteY25" fmla="*/ 602645 h 6858000"/>
              <a:gd name="connsiteX26" fmla="*/ 8111220 w 12192000"/>
              <a:gd name="connsiteY26" fmla="*/ 603405 h 6858000"/>
              <a:gd name="connsiteX27" fmla="*/ 8489536 w 12192000"/>
              <a:gd name="connsiteY27" fmla="*/ 389280 h 6858000"/>
              <a:gd name="connsiteX28" fmla="*/ 8470194 w 12192000"/>
              <a:gd name="connsiteY28" fmla="*/ 397527 h 6858000"/>
              <a:gd name="connsiteX29" fmla="*/ 8373511 w 12192000"/>
              <a:gd name="connsiteY29" fmla="*/ 465608 h 6858000"/>
              <a:gd name="connsiteX30" fmla="*/ 8231753 w 12192000"/>
              <a:gd name="connsiteY30" fmla="*/ 560890 h 6858000"/>
              <a:gd name="connsiteX31" fmla="*/ 8199967 w 12192000"/>
              <a:gd name="connsiteY31" fmla="*/ 553465 h 6858000"/>
              <a:gd name="connsiteX32" fmla="*/ 8175616 w 12192000"/>
              <a:gd name="connsiteY32" fmla="*/ 546483 h 6858000"/>
              <a:gd name="connsiteX33" fmla="*/ 8128578 w 12192000"/>
              <a:gd name="connsiteY33" fmla="*/ 563992 h 6858000"/>
              <a:gd name="connsiteX34" fmla="*/ 8104845 w 12192000"/>
              <a:gd name="connsiteY34" fmla="*/ 593172 h 6858000"/>
              <a:gd name="connsiteX35" fmla="*/ 8105615 w 12192000"/>
              <a:gd name="connsiteY35" fmla="*/ 599991 h 6858000"/>
              <a:gd name="connsiteX36" fmla="*/ 8109090 w 12192000"/>
              <a:gd name="connsiteY36" fmla="*/ 602108 h 6858000"/>
              <a:gd name="connsiteX37" fmla="*/ 8092049 w 12192000"/>
              <a:gd name="connsiteY37" fmla="*/ 599788 h 6858000"/>
              <a:gd name="connsiteX38" fmla="*/ 8047646 w 12192000"/>
              <a:gd name="connsiteY38" fmla="*/ 588557 h 6858000"/>
              <a:gd name="connsiteX39" fmla="*/ 7793637 w 12192000"/>
              <a:gd name="connsiteY39" fmla="*/ 681868 h 6858000"/>
              <a:gd name="connsiteX40" fmla="*/ 6007741 w 12192000"/>
              <a:gd name="connsiteY40" fmla="*/ 1095470 h 6858000"/>
              <a:gd name="connsiteX41" fmla="*/ 5902533 w 12192000"/>
              <a:gd name="connsiteY41" fmla="*/ 1103650 h 6858000"/>
              <a:gd name="connsiteX42" fmla="*/ 5164222 w 12192000"/>
              <a:gd name="connsiteY42" fmla="*/ 1163546 h 6858000"/>
              <a:gd name="connsiteX43" fmla="*/ 4395075 w 12192000"/>
              <a:gd name="connsiteY43" fmla="*/ 1082763 h 6858000"/>
              <a:gd name="connsiteX44" fmla="*/ 3939440 w 12192000"/>
              <a:gd name="connsiteY44" fmla="*/ 891265 h 6858000"/>
              <a:gd name="connsiteX45" fmla="*/ 3747894 w 12192000"/>
              <a:gd name="connsiteY45" fmla="*/ 801994 h 6858000"/>
              <a:gd name="connsiteX46" fmla="*/ 3569553 w 12192000"/>
              <a:gd name="connsiteY46" fmla="*/ 697970 h 6858000"/>
              <a:gd name="connsiteX47" fmla="*/ 3507813 w 12192000"/>
              <a:gd name="connsiteY47" fmla="*/ 680216 h 6858000"/>
              <a:gd name="connsiteX48" fmla="*/ 3490455 w 12192000"/>
              <a:gd name="connsiteY48" fmla="*/ 682587 h 6858000"/>
              <a:gd name="connsiteX49" fmla="*/ 3477246 w 12192000"/>
              <a:gd name="connsiteY49" fmla="*/ 691971 h 6858000"/>
              <a:gd name="connsiteX50" fmla="*/ 3484273 w 12192000"/>
              <a:gd name="connsiteY50" fmla="*/ 701857 h 6858000"/>
              <a:gd name="connsiteX51" fmla="*/ 3495638 w 12192000"/>
              <a:gd name="connsiteY51" fmla="*/ 705849 h 6858000"/>
              <a:gd name="connsiteX52" fmla="*/ 3548914 w 12192000"/>
              <a:gd name="connsiteY52" fmla="*/ 733487 h 6858000"/>
              <a:gd name="connsiteX53" fmla="*/ 3551504 w 12192000"/>
              <a:gd name="connsiteY53" fmla="*/ 753036 h 6858000"/>
              <a:gd name="connsiteX54" fmla="*/ 3562075 w 12192000"/>
              <a:gd name="connsiteY54" fmla="*/ 765715 h 6858000"/>
              <a:gd name="connsiteX55" fmla="*/ 3605942 w 12192000"/>
              <a:gd name="connsiteY55" fmla="*/ 772481 h 6858000"/>
              <a:gd name="connsiteX56" fmla="*/ 3499309 w 12192000"/>
              <a:gd name="connsiteY56" fmla="*/ 737079 h 6858000"/>
              <a:gd name="connsiteX57" fmla="*/ 3473788 w 12192000"/>
              <a:gd name="connsiteY57" fmla="*/ 711717 h 6858000"/>
              <a:gd name="connsiteX58" fmla="*/ 3437248 w 12192000"/>
              <a:gd name="connsiteY58" fmla="*/ 714263 h 6858000"/>
              <a:gd name="connsiteX59" fmla="*/ 3413254 w 12192000"/>
              <a:gd name="connsiteY59" fmla="*/ 712874 h 6858000"/>
              <a:gd name="connsiteX60" fmla="*/ 3362511 w 12192000"/>
              <a:gd name="connsiteY60" fmla="*/ 677414 h 6858000"/>
              <a:gd name="connsiteX61" fmla="*/ 3344467 w 12192000"/>
              <a:gd name="connsiteY61" fmla="*/ 679599 h 6858000"/>
              <a:gd name="connsiteX62" fmla="*/ 3347971 w 12192000"/>
              <a:gd name="connsiteY62" fmla="*/ 692328 h 6858000"/>
              <a:gd name="connsiteX63" fmla="*/ 3363008 w 12192000"/>
              <a:gd name="connsiteY63" fmla="*/ 711713 h 6858000"/>
              <a:gd name="connsiteX64" fmla="*/ 3362637 w 12192000"/>
              <a:gd name="connsiteY64" fmla="*/ 727058 h 6858000"/>
              <a:gd name="connsiteX65" fmla="*/ 3376167 w 12192000"/>
              <a:gd name="connsiteY65" fmla="*/ 759779 h 6858000"/>
              <a:gd name="connsiteX66" fmla="*/ 3406203 w 12192000"/>
              <a:gd name="connsiteY66" fmla="*/ 808483 h 6858000"/>
              <a:gd name="connsiteX67" fmla="*/ 3420116 w 12192000"/>
              <a:gd name="connsiteY67" fmla="*/ 820757 h 6858000"/>
              <a:gd name="connsiteX68" fmla="*/ 3429194 w 12192000"/>
              <a:gd name="connsiteY68" fmla="*/ 825831 h 6858000"/>
              <a:gd name="connsiteX69" fmla="*/ 3619149 w 12192000"/>
              <a:gd name="connsiteY69" fmla="*/ 1006561 h 6858000"/>
              <a:gd name="connsiteX70" fmla="*/ 3818654 w 12192000"/>
              <a:gd name="connsiteY70" fmla="*/ 1120369 h 6858000"/>
              <a:gd name="connsiteX71" fmla="*/ 3824021 w 12192000"/>
              <a:gd name="connsiteY71" fmla="*/ 1125355 h 6858000"/>
              <a:gd name="connsiteX72" fmla="*/ 3736668 w 12192000"/>
              <a:gd name="connsiteY72" fmla="*/ 1107215 h 6858000"/>
              <a:gd name="connsiteX73" fmla="*/ 3540174 w 12192000"/>
              <a:gd name="connsiteY73" fmla="*/ 1014247 h 6858000"/>
              <a:gd name="connsiteX74" fmla="*/ 3421640 w 12192000"/>
              <a:gd name="connsiteY74" fmla="*/ 955861 h 6858000"/>
              <a:gd name="connsiteX75" fmla="*/ 3404753 w 12192000"/>
              <a:gd name="connsiteY75" fmla="*/ 944484 h 6858000"/>
              <a:gd name="connsiteX76" fmla="*/ 3393138 w 12192000"/>
              <a:gd name="connsiteY76" fmla="*/ 941865 h 6858000"/>
              <a:gd name="connsiteX77" fmla="*/ 3385712 w 12192000"/>
              <a:gd name="connsiteY77" fmla="*/ 952159 h 6858000"/>
              <a:gd name="connsiteX78" fmla="*/ 3398641 w 12192000"/>
              <a:gd name="connsiteY78" fmla="*/ 986025 h 6858000"/>
              <a:gd name="connsiteX79" fmla="*/ 3489975 w 12192000"/>
              <a:gd name="connsiteY79" fmla="*/ 1045560 h 6858000"/>
              <a:gd name="connsiteX80" fmla="*/ 3617273 w 12192000"/>
              <a:gd name="connsiteY80" fmla="*/ 1114697 h 6858000"/>
              <a:gd name="connsiteX81" fmla="*/ 3623898 w 12192000"/>
              <a:gd name="connsiteY81" fmla="*/ 1123556 h 6858000"/>
              <a:gd name="connsiteX82" fmla="*/ 3552438 w 12192000"/>
              <a:gd name="connsiteY82" fmla="*/ 1090606 h 6858000"/>
              <a:gd name="connsiteX83" fmla="*/ 3482417 w 12192000"/>
              <a:gd name="connsiteY83" fmla="*/ 1059092 h 6858000"/>
              <a:gd name="connsiteX84" fmla="*/ 3463468 w 12192000"/>
              <a:gd name="connsiteY84" fmla="*/ 1057629 h 6858000"/>
              <a:gd name="connsiteX85" fmla="*/ 3459472 w 12192000"/>
              <a:gd name="connsiteY85" fmla="*/ 1074217 h 6858000"/>
              <a:gd name="connsiteX86" fmla="*/ 3494211 w 12192000"/>
              <a:gd name="connsiteY86" fmla="*/ 1112153 h 6858000"/>
              <a:gd name="connsiteX87" fmla="*/ 3663137 w 12192000"/>
              <a:gd name="connsiteY87" fmla="*/ 1205775 h 6858000"/>
              <a:gd name="connsiteX88" fmla="*/ 3748466 w 12192000"/>
              <a:gd name="connsiteY88" fmla="*/ 1260936 h 6858000"/>
              <a:gd name="connsiteX89" fmla="*/ 3753142 w 12192000"/>
              <a:gd name="connsiteY89" fmla="*/ 1276208 h 6858000"/>
              <a:gd name="connsiteX90" fmla="*/ 3791960 w 12192000"/>
              <a:gd name="connsiteY90" fmla="*/ 1298886 h 6858000"/>
              <a:gd name="connsiteX91" fmla="*/ 3816039 w 12192000"/>
              <a:gd name="connsiteY91" fmla="*/ 1301606 h 6858000"/>
              <a:gd name="connsiteX92" fmla="*/ 4094439 w 12192000"/>
              <a:gd name="connsiteY92" fmla="*/ 1448806 h 6858000"/>
              <a:gd name="connsiteX93" fmla="*/ 4222870 w 12192000"/>
              <a:gd name="connsiteY93" fmla="*/ 1493379 h 6858000"/>
              <a:gd name="connsiteX94" fmla="*/ 4223141 w 12192000"/>
              <a:gd name="connsiteY94" fmla="*/ 1497641 h 6858000"/>
              <a:gd name="connsiteX95" fmla="*/ 4222428 w 12192000"/>
              <a:gd name="connsiteY95" fmla="*/ 1502292 h 6858000"/>
              <a:gd name="connsiteX96" fmla="*/ 4039973 w 12192000"/>
              <a:gd name="connsiteY96" fmla="*/ 1434198 h 6858000"/>
              <a:gd name="connsiteX97" fmla="*/ 3564773 w 12192000"/>
              <a:gd name="connsiteY97" fmla="*/ 1226279 h 6858000"/>
              <a:gd name="connsiteX98" fmla="*/ 3420650 w 12192000"/>
              <a:gd name="connsiteY98" fmla="*/ 1141464 h 6858000"/>
              <a:gd name="connsiteX99" fmla="*/ 3320669 w 12192000"/>
              <a:gd name="connsiteY99" fmla="*/ 1088883 h 6858000"/>
              <a:gd name="connsiteX100" fmla="*/ 3270102 w 12192000"/>
              <a:gd name="connsiteY100" fmla="*/ 1082659 h 6858000"/>
              <a:gd name="connsiteX101" fmla="*/ 3251648 w 12192000"/>
              <a:gd name="connsiteY101" fmla="*/ 1094290 h 6858000"/>
              <a:gd name="connsiteX102" fmla="*/ 3263506 w 12192000"/>
              <a:gd name="connsiteY102" fmla="*/ 1106005 h 6858000"/>
              <a:gd name="connsiteX103" fmla="*/ 3268636 w 12192000"/>
              <a:gd name="connsiteY103" fmla="*/ 1107265 h 6858000"/>
              <a:gd name="connsiteX104" fmla="*/ 3325089 w 12192000"/>
              <a:gd name="connsiteY104" fmla="*/ 1137201 h 6858000"/>
              <a:gd name="connsiteX105" fmla="*/ 3326003 w 12192000"/>
              <a:gd name="connsiteY105" fmla="*/ 1151585 h 6858000"/>
              <a:gd name="connsiteX106" fmla="*/ 3336410 w 12192000"/>
              <a:gd name="connsiteY106" fmla="*/ 1166967 h 6858000"/>
              <a:gd name="connsiteX107" fmla="*/ 3375112 w 12192000"/>
              <a:gd name="connsiteY107" fmla="*/ 1171943 h 6858000"/>
              <a:gd name="connsiteX108" fmla="*/ 3326222 w 12192000"/>
              <a:gd name="connsiteY108" fmla="*/ 1170885 h 6858000"/>
              <a:gd name="connsiteX109" fmla="*/ 3254679 w 12192000"/>
              <a:gd name="connsiteY109" fmla="*/ 1120765 h 6858000"/>
              <a:gd name="connsiteX110" fmla="*/ 3242188 w 12192000"/>
              <a:gd name="connsiteY110" fmla="*/ 1109662 h 6858000"/>
              <a:gd name="connsiteX111" fmla="*/ 3211499 w 12192000"/>
              <a:gd name="connsiteY111" fmla="*/ 1114184 h 6858000"/>
              <a:gd name="connsiteX112" fmla="*/ 3185849 w 12192000"/>
              <a:gd name="connsiteY112" fmla="*/ 1113265 h 6858000"/>
              <a:gd name="connsiteX113" fmla="*/ 3135843 w 12192000"/>
              <a:gd name="connsiteY113" fmla="*/ 1078789 h 6858000"/>
              <a:gd name="connsiteX114" fmla="*/ 3119118 w 12192000"/>
              <a:gd name="connsiteY114" fmla="*/ 1080546 h 6858000"/>
              <a:gd name="connsiteX115" fmla="*/ 3120198 w 12192000"/>
              <a:gd name="connsiteY115" fmla="*/ 1092226 h 6858000"/>
              <a:gd name="connsiteX116" fmla="*/ 3131691 w 12192000"/>
              <a:gd name="connsiteY116" fmla="*/ 1108819 h 6858000"/>
              <a:gd name="connsiteX117" fmla="*/ 3129914 w 12192000"/>
              <a:gd name="connsiteY117" fmla="*/ 1139097 h 6858000"/>
              <a:gd name="connsiteX118" fmla="*/ 3133955 w 12192000"/>
              <a:gd name="connsiteY118" fmla="*/ 1154983 h 6858000"/>
              <a:gd name="connsiteX119" fmla="*/ 3178170 w 12192000"/>
              <a:gd name="connsiteY119" fmla="*/ 1214855 h 6858000"/>
              <a:gd name="connsiteX120" fmla="*/ 3185378 w 12192000"/>
              <a:gd name="connsiteY120" fmla="*/ 1222303 h 6858000"/>
              <a:gd name="connsiteX121" fmla="*/ 3206608 w 12192000"/>
              <a:gd name="connsiteY121" fmla="*/ 1233153 h 6858000"/>
              <a:gd name="connsiteX122" fmla="*/ 3379140 w 12192000"/>
              <a:gd name="connsiteY122" fmla="*/ 1399351 h 6858000"/>
              <a:gd name="connsiteX123" fmla="*/ 3603118 w 12192000"/>
              <a:gd name="connsiteY123" fmla="*/ 1527375 h 6858000"/>
              <a:gd name="connsiteX124" fmla="*/ 3524809 w 12192000"/>
              <a:gd name="connsiteY124" fmla="*/ 1513774 h 6858000"/>
              <a:gd name="connsiteX125" fmla="*/ 3327498 w 12192000"/>
              <a:gd name="connsiteY125" fmla="*/ 1423859 h 6858000"/>
              <a:gd name="connsiteX126" fmla="*/ 3192949 w 12192000"/>
              <a:gd name="connsiteY126" fmla="*/ 1357211 h 6858000"/>
              <a:gd name="connsiteX127" fmla="*/ 3180259 w 12192000"/>
              <a:gd name="connsiteY127" fmla="*/ 1348280 h 6858000"/>
              <a:gd name="connsiteX128" fmla="*/ 3166204 w 12192000"/>
              <a:gd name="connsiteY128" fmla="*/ 1344345 h 6858000"/>
              <a:gd name="connsiteX129" fmla="*/ 3159212 w 12192000"/>
              <a:gd name="connsiteY129" fmla="*/ 1356197 h 6858000"/>
              <a:gd name="connsiteX130" fmla="*/ 3181004 w 12192000"/>
              <a:gd name="connsiteY130" fmla="*/ 1397043 h 6858000"/>
              <a:gd name="connsiteX131" fmla="*/ 3273385 w 12192000"/>
              <a:gd name="connsiteY131" fmla="*/ 1451888 h 6858000"/>
              <a:gd name="connsiteX132" fmla="*/ 3401776 w 12192000"/>
              <a:gd name="connsiteY132" fmla="*/ 1527602 h 6858000"/>
              <a:gd name="connsiteX133" fmla="*/ 3318130 w 12192000"/>
              <a:gd name="connsiteY133" fmla="*/ 1488342 h 6858000"/>
              <a:gd name="connsiteX134" fmla="*/ 3253694 w 12192000"/>
              <a:gd name="connsiteY134" fmla="*/ 1459909 h 6858000"/>
              <a:gd name="connsiteX135" fmla="*/ 3236182 w 12192000"/>
              <a:gd name="connsiteY135" fmla="*/ 1459882 h 6858000"/>
              <a:gd name="connsiteX136" fmla="*/ 3233020 w 12192000"/>
              <a:gd name="connsiteY136" fmla="*/ 1473687 h 6858000"/>
              <a:gd name="connsiteX137" fmla="*/ 3272474 w 12192000"/>
              <a:gd name="connsiteY137" fmla="*/ 1516958 h 6858000"/>
              <a:gd name="connsiteX138" fmla="*/ 3341300 w 12192000"/>
              <a:gd name="connsiteY138" fmla="*/ 1556133 h 6858000"/>
              <a:gd name="connsiteX139" fmla="*/ 3267359 w 12192000"/>
              <a:gd name="connsiteY139" fmla="*/ 1553009 h 6858000"/>
              <a:gd name="connsiteX140" fmla="*/ 3329832 w 12192000"/>
              <a:gd name="connsiteY140" fmla="*/ 1587586 h 6858000"/>
              <a:gd name="connsiteX141" fmla="*/ 3421490 w 12192000"/>
              <a:gd name="connsiteY141" fmla="*/ 1599301 h 6858000"/>
              <a:gd name="connsiteX142" fmla="*/ 3459923 w 12192000"/>
              <a:gd name="connsiteY142" fmla="*/ 1621220 h 6858000"/>
              <a:gd name="connsiteX143" fmla="*/ 3497490 w 12192000"/>
              <a:gd name="connsiteY143" fmla="*/ 1645392 h 6858000"/>
              <a:gd name="connsiteX144" fmla="*/ 3507803 w 12192000"/>
              <a:gd name="connsiteY144" fmla="*/ 1669911 h 6858000"/>
              <a:gd name="connsiteX145" fmla="*/ 3543290 w 12192000"/>
              <a:gd name="connsiteY145" fmla="*/ 1703729 h 6858000"/>
              <a:gd name="connsiteX146" fmla="*/ 3546999 w 12192000"/>
              <a:gd name="connsiteY146" fmla="*/ 1703818 h 6858000"/>
              <a:gd name="connsiteX147" fmla="*/ 3572295 w 12192000"/>
              <a:gd name="connsiteY147" fmla="*/ 1720349 h 6858000"/>
              <a:gd name="connsiteX148" fmla="*/ 3596922 w 12192000"/>
              <a:gd name="connsiteY148" fmla="*/ 1736961 h 6858000"/>
              <a:gd name="connsiteX149" fmla="*/ 3602119 w 12192000"/>
              <a:gd name="connsiteY149" fmla="*/ 1739285 h 6858000"/>
              <a:gd name="connsiteX150" fmla="*/ 3734798 w 12192000"/>
              <a:gd name="connsiteY150" fmla="*/ 1845349 h 6858000"/>
              <a:gd name="connsiteX151" fmla="*/ 3743174 w 12192000"/>
              <a:gd name="connsiteY151" fmla="*/ 1849972 h 6858000"/>
              <a:gd name="connsiteX152" fmla="*/ 3478101 w 12192000"/>
              <a:gd name="connsiteY152" fmla="*/ 1864630 h 6858000"/>
              <a:gd name="connsiteX153" fmla="*/ 3135293 w 12192000"/>
              <a:gd name="connsiteY153" fmla="*/ 1816496 h 6858000"/>
              <a:gd name="connsiteX154" fmla="*/ 3158510 w 12192000"/>
              <a:gd name="connsiteY154" fmla="*/ 1863880 h 6858000"/>
              <a:gd name="connsiteX155" fmla="*/ 3148907 w 12192000"/>
              <a:gd name="connsiteY155" fmla="*/ 1908797 h 6858000"/>
              <a:gd name="connsiteX156" fmla="*/ 3150229 w 12192000"/>
              <a:gd name="connsiteY156" fmla="*/ 2003660 h 6858000"/>
              <a:gd name="connsiteX157" fmla="*/ 3154219 w 12192000"/>
              <a:gd name="connsiteY157" fmla="*/ 2018746 h 6858000"/>
              <a:gd name="connsiteX158" fmla="*/ 3079313 w 12192000"/>
              <a:gd name="connsiteY158" fmla="*/ 2037482 h 6858000"/>
              <a:gd name="connsiteX159" fmla="*/ 3545961 w 12192000"/>
              <a:gd name="connsiteY159" fmla="*/ 2248584 h 6858000"/>
              <a:gd name="connsiteX160" fmla="*/ 3242382 w 12192000"/>
              <a:gd name="connsiteY160" fmla="*/ 2234890 h 6858000"/>
              <a:gd name="connsiteX161" fmla="*/ 3206852 w 12192000"/>
              <a:gd name="connsiteY161" fmla="*/ 2322137 h 6858000"/>
              <a:gd name="connsiteX162" fmla="*/ 3352854 w 12192000"/>
              <a:gd name="connsiteY162" fmla="*/ 2378270 h 6858000"/>
              <a:gd name="connsiteX163" fmla="*/ 3414532 w 12192000"/>
              <a:gd name="connsiteY163" fmla="*/ 2516826 h 6858000"/>
              <a:gd name="connsiteX164" fmla="*/ 3397577 w 12192000"/>
              <a:gd name="connsiteY164" fmla="*/ 2652556 h 6858000"/>
              <a:gd name="connsiteX165" fmla="*/ 3339773 w 12192000"/>
              <a:gd name="connsiteY165" fmla="*/ 2701969 h 6858000"/>
              <a:gd name="connsiteX166" fmla="*/ 3257041 w 12192000"/>
              <a:gd name="connsiteY166" fmla="*/ 2788223 h 6858000"/>
              <a:gd name="connsiteX167" fmla="*/ 3205892 w 12192000"/>
              <a:gd name="connsiteY167" fmla="*/ 2841661 h 6858000"/>
              <a:gd name="connsiteX168" fmla="*/ 3016267 w 12192000"/>
              <a:gd name="connsiteY168" fmla="*/ 2846107 h 6858000"/>
              <a:gd name="connsiteX169" fmla="*/ 3275450 w 12192000"/>
              <a:gd name="connsiteY169" fmla="*/ 2934701 h 6858000"/>
              <a:gd name="connsiteX170" fmla="*/ 3071009 w 12192000"/>
              <a:gd name="connsiteY170" fmla="*/ 2944432 h 6858000"/>
              <a:gd name="connsiteX171" fmla="*/ 3005039 w 12192000"/>
              <a:gd name="connsiteY171" fmla="*/ 2960743 h 6858000"/>
              <a:gd name="connsiteX172" fmla="*/ 3045255 w 12192000"/>
              <a:gd name="connsiteY172" fmla="*/ 2994795 h 6858000"/>
              <a:gd name="connsiteX173" fmla="*/ 3198769 w 12192000"/>
              <a:gd name="connsiteY173" fmla="*/ 3041966 h 6858000"/>
              <a:gd name="connsiteX174" fmla="*/ 3518098 w 12192000"/>
              <a:gd name="connsiteY174" fmla="*/ 3181525 h 6858000"/>
              <a:gd name="connsiteX175" fmla="*/ 3214876 w 12192000"/>
              <a:gd name="connsiteY175" fmla="*/ 3136382 h 6858000"/>
              <a:gd name="connsiteX176" fmla="*/ 3540876 w 12192000"/>
              <a:gd name="connsiteY176" fmla="*/ 3280232 h 6858000"/>
              <a:gd name="connsiteX177" fmla="*/ 3614558 w 12192000"/>
              <a:gd name="connsiteY177" fmla="*/ 3332242 h 6858000"/>
              <a:gd name="connsiteX178" fmla="*/ 3765439 w 12192000"/>
              <a:gd name="connsiteY178" fmla="*/ 3465091 h 6858000"/>
              <a:gd name="connsiteX179" fmla="*/ 3759506 w 12192000"/>
              <a:gd name="connsiteY179" fmla="*/ 3482990 h 6858000"/>
              <a:gd name="connsiteX180" fmla="*/ 3594905 w 12192000"/>
              <a:gd name="connsiteY180" fmla="*/ 3478499 h 6858000"/>
              <a:gd name="connsiteX181" fmla="*/ 3814430 w 12192000"/>
              <a:gd name="connsiteY181" fmla="*/ 3578876 h 6858000"/>
              <a:gd name="connsiteX182" fmla="*/ 4039126 w 12192000"/>
              <a:gd name="connsiteY182" fmla="*/ 3649369 h 6858000"/>
              <a:gd name="connsiteX183" fmla="*/ 3883152 w 12192000"/>
              <a:gd name="connsiteY183" fmla="*/ 3653497 h 6858000"/>
              <a:gd name="connsiteX184" fmla="*/ 3666446 w 12192000"/>
              <a:gd name="connsiteY184" fmla="*/ 3623911 h 6858000"/>
              <a:gd name="connsiteX185" fmla="*/ 3593589 w 12192000"/>
              <a:gd name="connsiteY185" fmla="*/ 3653674 h 6858000"/>
              <a:gd name="connsiteX186" fmla="*/ 3801238 w 12192000"/>
              <a:gd name="connsiteY186" fmla="*/ 3720862 h 6858000"/>
              <a:gd name="connsiteX187" fmla="*/ 3919545 w 12192000"/>
              <a:gd name="connsiteY187" fmla="*/ 3749213 h 6858000"/>
              <a:gd name="connsiteX188" fmla="*/ 3968059 w 12192000"/>
              <a:gd name="connsiteY188" fmla="*/ 3776085 h 6858000"/>
              <a:gd name="connsiteX189" fmla="*/ 4107750 w 12192000"/>
              <a:gd name="connsiteY189" fmla="*/ 3875932 h 6858000"/>
              <a:gd name="connsiteX190" fmla="*/ 4504087 w 12192000"/>
              <a:gd name="connsiteY190" fmla="*/ 3955698 h 6858000"/>
              <a:gd name="connsiteX191" fmla="*/ 5880284 w 12192000"/>
              <a:gd name="connsiteY191" fmla="*/ 3998656 h 6858000"/>
              <a:gd name="connsiteX192" fmla="*/ 8461494 w 12192000"/>
              <a:gd name="connsiteY192" fmla="*/ 3007971 h 6858000"/>
              <a:gd name="connsiteX193" fmla="*/ 8587378 w 12192000"/>
              <a:gd name="connsiteY193" fmla="*/ 2896089 h 6858000"/>
              <a:gd name="connsiteX194" fmla="*/ 8693826 w 12192000"/>
              <a:gd name="connsiteY194" fmla="*/ 2796225 h 6858000"/>
              <a:gd name="connsiteX195" fmla="*/ 8633488 w 12192000"/>
              <a:gd name="connsiteY195" fmla="*/ 2774007 h 6858000"/>
              <a:gd name="connsiteX196" fmla="*/ 8707444 w 12192000"/>
              <a:gd name="connsiteY196" fmla="*/ 2682105 h 6858000"/>
              <a:gd name="connsiteX197" fmla="*/ 8942552 w 12192000"/>
              <a:gd name="connsiteY197" fmla="*/ 2397549 h 6858000"/>
              <a:gd name="connsiteX198" fmla="*/ 9049260 w 12192000"/>
              <a:gd name="connsiteY198" fmla="*/ 2328253 h 6858000"/>
              <a:gd name="connsiteX199" fmla="*/ 9174304 w 12192000"/>
              <a:gd name="connsiteY199" fmla="*/ 2171379 h 6858000"/>
              <a:gd name="connsiteX200" fmla="*/ 9182228 w 12192000"/>
              <a:gd name="connsiteY200" fmla="*/ 2067678 h 6858000"/>
              <a:gd name="connsiteX201" fmla="*/ 9182278 w 12192000"/>
              <a:gd name="connsiteY201" fmla="*/ 2047313 h 6858000"/>
              <a:gd name="connsiteX202" fmla="*/ 9184334 w 12192000"/>
              <a:gd name="connsiteY202" fmla="*/ 2047686 h 6858000"/>
              <a:gd name="connsiteX203" fmla="*/ 9185124 w 12192000"/>
              <a:gd name="connsiteY203" fmla="*/ 1997142 h 6858000"/>
              <a:gd name="connsiteX204" fmla="*/ 9181592 w 12192000"/>
              <a:gd name="connsiteY204" fmla="*/ 1987782 h 6858000"/>
              <a:gd name="connsiteX205" fmla="*/ 9181190 w 12192000"/>
              <a:gd name="connsiteY205" fmla="*/ 1974586 h 6858000"/>
              <a:gd name="connsiteX206" fmla="*/ 9180252 w 12192000"/>
              <a:gd name="connsiteY206" fmla="*/ 1963164 h 6858000"/>
              <a:gd name="connsiteX207" fmla="*/ 9178804 w 12192000"/>
              <a:gd name="connsiteY207" fmla="*/ 1965349 h 6858000"/>
              <a:gd name="connsiteX208" fmla="*/ 9177606 w 12192000"/>
              <a:gd name="connsiteY208" fmla="*/ 1977215 h 6858000"/>
              <a:gd name="connsiteX209" fmla="*/ 9169614 w 12192000"/>
              <a:gd name="connsiteY209" fmla="*/ 1956030 h 6858000"/>
              <a:gd name="connsiteX210" fmla="*/ 9046406 w 12192000"/>
              <a:gd name="connsiteY210" fmla="*/ 1838718 h 6858000"/>
              <a:gd name="connsiteX211" fmla="*/ 8960873 w 12192000"/>
              <a:gd name="connsiteY211" fmla="*/ 1764524 h 6858000"/>
              <a:gd name="connsiteX212" fmla="*/ 8946755 w 12192000"/>
              <a:gd name="connsiteY212" fmla="*/ 1690806 h 6858000"/>
              <a:gd name="connsiteX213" fmla="*/ 8786897 w 12192000"/>
              <a:gd name="connsiteY213" fmla="*/ 1665607 h 6858000"/>
              <a:gd name="connsiteX214" fmla="*/ 8924505 w 12192000"/>
              <a:gd name="connsiteY214" fmla="*/ 1489227 h 6858000"/>
              <a:gd name="connsiteX215" fmla="*/ 8937122 w 12192000"/>
              <a:gd name="connsiteY215" fmla="*/ 1454681 h 6858000"/>
              <a:gd name="connsiteX216" fmla="*/ 8841119 w 12192000"/>
              <a:gd name="connsiteY216" fmla="*/ 1348202 h 6858000"/>
              <a:gd name="connsiteX217" fmla="*/ 8825548 w 12192000"/>
              <a:gd name="connsiteY217" fmla="*/ 1331028 h 6858000"/>
              <a:gd name="connsiteX218" fmla="*/ 8790413 w 12192000"/>
              <a:gd name="connsiteY218" fmla="*/ 1297436 h 6858000"/>
              <a:gd name="connsiteX219" fmla="*/ 8695944 w 12192000"/>
              <a:gd name="connsiteY219" fmla="*/ 1299752 h 6858000"/>
              <a:gd name="connsiteX220" fmla="*/ 8743050 w 12192000"/>
              <a:gd name="connsiteY220" fmla="*/ 1267471 h 6858000"/>
              <a:gd name="connsiteX221" fmla="*/ 8831902 w 12192000"/>
              <a:gd name="connsiteY221" fmla="*/ 1166250 h 6858000"/>
              <a:gd name="connsiteX222" fmla="*/ 8763628 w 12192000"/>
              <a:gd name="connsiteY222" fmla="*/ 1088084 h 6858000"/>
              <a:gd name="connsiteX223" fmla="*/ 8744052 w 12192000"/>
              <a:gd name="connsiteY223" fmla="*/ 1076766 h 6858000"/>
              <a:gd name="connsiteX224" fmla="*/ 8767977 w 12192000"/>
              <a:gd name="connsiteY224" fmla="*/ 1055883 h 6858000"/>
              <a:gd name="connsiteX225" fmla="*/ 8815418 w 12192000"/>
              <a:gd name="connsiteY225" fmla="*/ 986519 h 6858000"/>
              <a:gd name="connsiteX226" fmla="*/ 8839356 w 12192000"/>
              <a:gd name="connsiteY226" fmla="*/ 939330 h 6858000"/>
              <a:gd name="connsiteX227" fmla="*/ 8869964 w 12192000"/>
              <a:gd name="connsiteY227" fmla="*/ 917639 h 6858000"/>
              <a:gd name="connsiteX228" fmla="*/ 8876013 w 12192000"/>
              <a:gd name="connsiteY228" fmla="*/ 901606 h 6858000"/>
              <a:gd name="connsiteX229" fmla="*/ 8855230 w 12192000"/>
              <a:gd name="connsiteY229" fmla="*/ 828963 h 6858000"/>
              <a:gd name="connsiteX230" fmla="*/ 8844988 w 12192000"/>
              <a:gd name="connsiteY230" fmla="*/ 810876 h 6858000"/>
              <a:gd name="connsiteX231" fmla="*/ 8768255 w 12192000"/>
              <a:gd name="connsiteY231" fmla="*/ 747963 h 6858000"/>
              <a:gd name="connsiteX232" fmla="*/ 8692953 w 12192000"/>
              <a:gd name="connsiteY232" fmla="*/ 638707 h 6858000"/>
              <a:gd name="connsiteX233" fmla="*/ 8674423 w 12192000"/>
              <a:gd name="connsiteY233" fmla="*/ 564449 h 6858000"/>
              <a:gd name="connsiteX234" fmla="*/ 8667642 w 12192000"/>
              <a:gd name="connsiteY234" fmla="*/ 547822 h 6858000"/>
              <a:gd name="connsiteX235" fmla="*/ 8661198 w 12192000"/>
              <a:gd name="connsiteY235" fmla="*/ 478275 h 6858000"/>
              <a:gd name="connsiteX236" fmla="*/ 8645813 w 12192000"/>
              <a:gd name="connsiteY236" fmla="*/ 464032 h 6858000"/>
              <a:gd name="connsiteX237" fmla="*/ 8512338 w 12192000"/>
              <a:gd name="connsiteY237" fmla="*/ 477784 h 6858000"/>
              <a:gd name="connsiteX238" fmla="*/ 8481050 w 12192000"/>
              <a:gd name="connsiteY238" fmla="*/ 430572 h 6858000"/>
              <a:gd name="connsiteX239" fmla="*/ 8498220 w 12192000"/>
              <a:gd name="connsiteY239" fmla="*/ 404064 h 6858000"/>
              <a:gd name="connsiteX240" fmla="*/ 8489536 w 12192000"/>
              <a:gd name="connsiteY240" fmla="*/ 389280 h 6858000"/>
              <a:gd name="connsiteX241" fmla="*/ 0 w 12192000"/>
              <a:gd name="connsiteY241" fmla="*/ 0 h 6858000"/>
              <a:gd name="connsiteX242" fmla="*/ 12192000 w 12192000"/>
              <a:gd name="connsiteY242" fmla="*/ 0 h 6858000"/>
              <a:gd name="connsiteX243" fmla="*/ 12192000 w 12192000"/>
              <a:gd name="connsiteY243" fmla="*/ 6858000 h 6858000"/>
              <a:gd name="connsiteX244" fmla="*/ 0 w 12192000"/>
              <a:gd name="connsiteY2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2192000" h="6858000">
                <a:moveTo>
                  <a:pt x="9149158" y="2038490"/>
                </a:moveTo>
                <a:cubicBezTo>
                  <a:pt x="9152630" y="2038396"/>
                  <a:pt x="9157442" y="2039945"/>
                  <a:pt x="9164184" y="2044026"/>
                </a:cubicBezTo>
                <a:lnTo>
                  <a:pt x="9172532" y="2045543"/>
                </a:lnTo>
                <a:lnTo>
                  <a:pt x="9171580" y="2056997"/>
                </a:lnTo>
                <a:cubicBezTo>
                  <a:pt x="9169082" y="2082897"/>
                  <a:pt x="9165822" y="2102884"/>
                  <a:pt x="9161257" y="2098605"/>
                </a:cubicBezTo>
                <a:cubicBezTo>
                  <a:pt x="9149066" y="2086928"/>
                  <a:pt x="9130962" y="2077578"/>
                  <a:pt x="9138232" y="2059518"/>
                </a:cubicBezTo>
                <a:cubicBezTo>
                  <a:pt x="9140394" y="2053821"/>
                  <a:pt x="9138743" y="2038771"/>
                  <a:pt x="9149158" y="2038490"/>
                </a:cubicBezTo>
                <a:close/>
                <a:moveTo>
                  <a:pt x="9177606" y="1977215"/>
                </a:moveTo>
                <a:lnTo>
                  <a:pt x="9181592" y="1987782"/>
                </a:lnTo>
                <a:lnTo>
                  <a:pt x="9181923" y="1998627"/>
                </a:lnTo>
                <a:cubicBezTo>
                  <a:pt x="9182120" y="2008276"/>
                  <a:pt x="9182258" y="2019324"/>
                  <a:pt x="9182316" y="2031066"/>
                </a:cubicBezTo>
                <a:lnTo>
                  <a:pt x="9182278" y="2047313"/>
                </a:lnTo>
                <a:lnTo>
                  <a:pt x="9172532" y="2045543"/>
                </a:lnTo>
                <a:lnTo>
                  <a:pt x="9173842" y="2029805"/>
                </a:lnTo>
                <a:cubicBezTo>
                  <a:pt x="9175210" y="2011268"/>
                  <a:pt x="9176320" y="1992822"/>
                  <a:pt x="9177334" y="1979903"/>
                </a:cubicBezTo>
                <a:close/>
                <a:moveTo>
                  <a:pt x="3696300" y="1578900"/>
                </a:moveTo>
                <a:cubicBezTo>
                  <a:pt x="3710474" y="1584699"/>
                  <a:pt x="3724648" y="1590499"/>
                  <a:pt x="3738823" y="1596298"/>
                </a:cubicBezTo>
                <a:cubicBezTo>
                  <a:pt x="3731018" y="1595365"/>
                  <a:pt x="3722545" y="1594511"/>
                  <a:pt x="3714409" y="1593618"/>
                </a:cubicBezTo>
                <a:cubicBezTo>
                  <a:pt x="3707437" y="1589899"/>
                  <a:pt x="3700149" y="1586487"/>
                  <a:pt x="3693161" y="1582501"/>
                </a:cubicBezTo>
                <a:cubicBezTo>
                  <a:pt x="3694096" y="1581313"/>
                  <a:pt x="3695364" y="1580088"/>
                  <a:pt x="3696300" y="1578900"/>
                </a:cubicBezTo>
                <a:close/>
                <a:moveTo>
                  <a:pt x="3918454" y="1175387"/>
                </a:moveTo>
                <a:cubicBezTo>
                  <a:pt x="4003499" y="1210184"/>
                  <a:pt x="4088562" y="1245245"/>
                  <a:pt x="4173607" y="1280040"/>
                </a:cubicBezTo>
                <a:cubicBezTo>
                  <a:pt x="4172338" y="1281268"/>
                  <a:pt x="4171404" y="1282454"/>
                  <a:pt x="4170135" y="1283683"/>
                </a:cubicBezTo>
                <a:cubicBezTo>
                  <a:pt x="4077511" y="1256783"/>
                  <a:pt x="3989628" y="1225016"/>
                  <a:pt x="3918454" y="1175387"/>
                </a:cubicBezTo>
                <a:close/>
                <a:moveTo>
                  <a:pt x="8109090" y="602108"/>
                </a:moveTo>
                <a:lnTo>
                  <a:pt x="8113034" y="602645"/>
                </a:lnTo>
                <a:cubicBezTo>
                  <a:pt x="8117145" y="603257"/>
                  <a:pt x="8117456" y="603522"/>
                  <a:pt x="8111220" y="603405"/>
                </a:cubicBezTo>
                <a:close/>
                <a:moveTo>
                  <a:pt x="8489536" y="389280"/>
                </a:moveTo>
                <a:cubicBezTo>
                  <a:pt x="8479909" y="386150"/>
                  <a:pt x="8475270" y="392618"/>
                  <a:pt x="8470194" y="397527"/>
                </a:cubicBezTo>
                <a:cubicBezTo>
                  <a:pt x="8442581" y="423957"/>
                  <a:pt x="8407160" y="444085"/>
                  <a:pt x="8373511" y="465608"/>
                </a:cubicBezTo>
                <a:cubicBezTo>
                  <a:pt x="8325315" y="496678"/>
                  <a:pt x="8274262" y="525140"/>
                  <a:pt x="8231753" y="560890"/>
                </a:cubicBezTo>
                <a:cubicBezTo>
                  <a:pt x="8220884" y="569991"/>
                  <a:pt x="8202133" y="566357"/>
                  <a:pt x="8199967" y="553465"/>
                </a:cubicBezTo>
                <a:cubicBezTo>
                  <a:pt x="8197799" y="540575"/>
                  <a:pt x="8188778" y="541668"/>
                  <a:pt x="8175616" y="546483"/>
                </a:cubicBezTo>
                <a:cubicBezTo>
                  <a:pt x="8159813" y="552155"/>
                  <a:pt x="8144012" y="557828"/>
                  <a:pt x="8128578" y="563992"/>
                </a:cubicBezTo>
                <a:cubicBezTo>
                  <a:pt x="8112493" y="570503"/>
                  <a:pt x="8105752" y="580983"/>
                  <a:pt x="8104845" y="593172"/>
                </a:cubicBezTo>
                <a:cubicBezTo>
                  <a:pt x="8104654" y="595478"/>
                  <a:pt x="8104732" y="598018"/>
                  <a:pt x="8105615" y="599991"/>
                </a:cubicBezTo>
                <a:lnTo>
                  <a:pt x="8109090" y="602108"/>
                </a:lnTo>
                <a:lnTo>
                  <a:pt x="8092049" y="599788"/>
                </a:lnTo>
                <a:cubicBezTo>
                  <a:pt x="8074125" y="597229"/>
                  <a:pt x="8051995" y="593399"/>
                  <a:pt x="8047646" y="588557"/>
                </a:cubicBezTo>
                <a:cubicBezTo>
                  <a:pt x="8047278" y="588065"/>
                  <a:pt x="7852240" y="650342"/>
                  <a:pt x="7793637" y="681868"/>
                </a:cubicBezTo>
                <a:cubicBezTo>
                  <a:pt x="7757179" y="701583"/>
                  <a:pt x="7034011" y="1031296"/>
                  <a:pt x="6007741" y="1095470"/>
                </a:cubicBezTo>
                <a:cubicBezTo>
                  <a:pt x="5971519" y="1097710"/>
                  <a:pt x="5937353" y="1100506"/>
                  <a:pt x="5902533" y="1103650"/>
                </a:cubicBezTo>
                <a:cubicBezTo>
                  <a:pt x="5594429" y="1129961"/>
                  <a:pt x="5292360" y="1161179"/>
                  <a:pt x="5164222" y="1163546"/>
                </a:cubicBezTo>
                <a:cubicBezTo>
                  <a:pt x="5063988" y="1165217"/>
                  <a:pt x="4549164" y="1138992"/>
                  <a:pt x="4395075" y="1082763"/>
                </a:cubicBezTo>
                <a:cubicBezTo>
                  <a:pt x="4237527" y="1025076"/>
                  <a:pt x="4088158" y="958345"/>
                  <a:pt x="3939440" y="891265"/>
                </a:cubicBezTo>
                <a:cubicBezTo>
                  <a:pt x="3874968" y="862299"/>
                  <a:pt x="3806689" y="837016"/>
                  <a:pt x="3747894" y="801994"/>
                </a:cubicBezTo>
                <a:cubicBezTo>
                  <a:pt x="3689082" y="766706"/>
                  <a:pt x="3632839" y="729495"/>
                  <a:pt x="3569553" y="697970"/>
                </a:cubicBezTo>
                <a:cubicBezTo>
                  <a:pt x="3551464" y="688887"/>
                  <a:pt x="3533327" y="679005"/>
                  <a:pt x="3507813" y="680216"/>
                </a:cubicBezTo>
                <a:cubicBezTo>
                  <a:pt x="3502099" y="680371"/>
                  <a:pt x="3496101" y="681365"/>
                  <a:pt x="3490455" y="682587"/>
                </a:cubicBezTo>
                <a:cubicBezTo>
                  <a:pt x="3484140" y="683888"/>
                  <a:pt x="3479298" y="687159"/>
                  <a:pt x="3477246" y="691971"/>
                </a:cubicBezTo>
                <a:cubicBezTo>
                  <a:pt x="3475230" y="697315"/>
                  <a:pt x="3479426" y="699760"/>
                  <a:pt x="3484273" y="701857"/>
                </a:cubicBezTo>
                <a:cubicBezTo>
                  <a:pt x="3487733" y="703316"/>
                  <a:pt x="3491260" y="705843"/>
                  <a:pt x="3495638" y="705849"/>
                </a:cubicBezTo>
                <a:cubicBezTo>
                  <a:pt x="3523576" y="705686"/>
                  <a:pt x="3534967" y="720681"/>
                  <a:pt x="3548914" y="733487"/>
                </a:cubicBezTo>
                <a:cubicBezTo>
                  <a:pt x="3554984" y="738925"/>
                  <a:pt x="3561304" y="742991"/>
                  <a:pt x="3551504" y="753036"/>
                </a:cubicBezTo>
                <a:cubicBezTo>
                  <a:pt x="3542974" y="761854"/>
                  <a:pt x="3552584" y="764716"/>
                  <a:pt x="3562075" y="765715"/>
                </a:cubicBezTo>
                <a:cubicBezTo>
                  <a:pt x="3575293" y="767067"/>
                  <a:pt x="3590630" y="764672"/>
                  <a:pt x="3605942" y="772481"/>
                </a:cubicBezTo>
                <a:cubicBezTo>
                  <a:pt x="3550860" y="779958"/>
                  <a:pt x="3525860" y="757484"/>
                  <a:pt x="3499309" y="737079"/>
                </a:cubicBezTo>
                <a:cubicBezTo>
                  <a:pt x="3489410" y="729689"/>
                  <a:pt x="3482419" y="720334"/>
                  <a:pt x="3473788" y="711717"/>
                </a:cubicBezTo>
                <a:cubicBezTo>
                  <a:pt x="3463019" y="701211"/>
                  <a:pt x="3451290" y="702093"/>
                  <a:pt x="3437248" y="714263"/>
                </a:cubicBezTo>
                <a:cubicBezTo>
                  <a:pt x="3424810" y="725164"/>
                  <a:pt x="3418411" y="725135"/>
                  <a:pt x="3413254" y="712874"/>
                </a:cubicBezTo>
                <a:cubicBezTo>
                  <a:pt x="3405299" y="693706"/>
                  <a:pt x="3389031" y="681450"/>
                  <a:pt x="3362511" y="677414"/>
                </a:cubicBezTo>
                <a:cubicBezTo>
                  <a:pt x="3356728" y="676504"/>
                  <a:pt x="3349492" y="673891"/>
                  <a:pt x="3344467" y="679599"/>
                </a:cubicBezTo>
                <a:cubicBezTo>
                  <a:pt x="3340061" y="684428"/>
                  <a:pt x="3344392" y="689004"/>
                  <a:pt x="3347971" y="692328"/>
                </a:cubicBezTo>
                <a:cubicBezTo>
                  <a:pt x="3354407" y="698260"/>
                  <a:pt x="3360162" y="704004"/>
                  <a:pt x="3363008" y="711713"/>
                </a:cubicBezTo>
                <a:cubicBezTo>
                  <a:pt x="3365019" y="716838"/>
                  <a:pt x="3367062" y="722495"/>
                  <a:pt x="3362637" y="727058"/>
                </a:cubicBezTo>
                <a:cubicBezTo>
                  <a:pt x="3344342" y="746453"/>
                  <a:pt x="3358884" y="752745"/>
                  <a:pt x="3376167" y="759779"/>
                </a:cubicBezTo>
                <a:cubicBezTo>
                  <a:pt x="3400002" y="769239"/>
                  <a:pt x="3410177" y="786259"/>
                  <a:pt x="3406203" y="808483"/>
                </a:cubicBezTo>
                <a:cubicBezTo>
                  <a:pt x="3404757" y="817516"/>
                  <a:pt x="3406433" y="822682"/>
                  <a:pt x="3420116" y="820757"/>
                </a:cubicBezTo>
                <a:cubicBezTo>
                  <a:pt x="3425463" y="820110"/>
                  <a:pt x="3426984" y="822878"/>
                  <a:pt x="3429194" y="825831"/>
                </a:cubicBezTo>
                <a:cubicBezTo>
                  <a:pt x="3476758" y="896035"/>
                  <a:pt x="3542778" y="954609"/>
                  <a:pt x="3619149" y="1006561"/>
                </a:cubicBezTo>
                <a:cubicBezTo>
                  <a:pt x="3681093" y="1048718"/>
                  <a:pt x="3748746" y="1085351"/>
                  <a:pt x="3818654" y="1120369"/>
                </a:cubicBezTo>
                <a:cubicBezTo>
                  <a:pt x="3820742" y="1121458"/>
                  <a:pt x="3822850" y="1122813"/>
                  <a:pt x="3824021" y="1125355"/>
                </a:cubicBezTo>
                <a:cubicBezTo>
                  <a:pt x="3791940" y="1123873"/>
                  <a:pt x="3763844" y="1116270"/>
                  <a:pt x="3736668" y="1107215"/>
                </a:cubicBezTo>
                <a:cubicBezTo>
                  <a:pt x="3664431" y="1083216"/>
                  <a:pt x="3602610" y="1048291"/>
                  <a:pt x="3540174" y="1014247"/>
                </a:cubicBezTo>
                <a:cubicBezTo>
                  <a:pt x="3502142" y="993353"/>
                  <a:pt x="3463159" y="973379"/>
                  <a:pt x="3421640" y="955861"/>
                </a:cubicBezTo>
                <a:cubicBezTo>
                  <a:pt x="3414719" y="952940"/>
                  <a:pt x="3409737" y="948712"/>
                  <a:pt x="3404753" y="944484"/>
                </a:cubicBezTo>
                <a:cubicBezTo>
                  <a:pt x="3401911" y="942144"/>
                  <a:pt x="3398417" y="940152"/>
                  <a:pt x="3393138" y="941865"/>
                </a:cubicBezTo>
                <a:cubicBezTo>
                  <a:pt x="3386540" y="944006"/>
                  <a:pt x="3386126" y="948083"/>
                  <a:pt x="3385712" y="952159"/>
                </a:cubicBezTo>
                <a:cubicBezTo>
                  <a:pt x="3384520" y="965187"/>
                  <a:pt x="3389594" y="976116"/>
                  <a:pt x="3398641" y="986025"/>
                </a:cubicBezTo>
                <a:cubicBezTo>
                  <a:pt x="3422140" y="1011364"/>
                  <a:pt x="3455589" y="1029056"/>
                  <a:pt x="3489975" y="1045560"/>
                </a:cubicBezTo>
                <a:cubicBezTo>
                  <a:pt x="3534421" y="1066751"/>
                  <a:pt x="3577600" y="1089169"/>
                  <a:pt x="3617273" y="1114697"/>
                </a:cubicBezTo>
                <a:cubicBezTo>
                  <a:pt x="3620082" y="1116503"/>
                  <a:pt x="3625178" y="1117229"/>
                  <a:pt x="3623898" y="1123556"/>
                </a:cubicBezTo>
                <a:cubicBezTo>
                  <a:pt x="3599276" y="1112313"/>
                  <a:pt x="3576007" y="1101173"/>
                  <a:pt x="3552438" y="1090606"/>
                </a:cubicBezTo>
                <a:cubicBezTo>
                  <a:pt x="3529203" y="1079998"/>
                  <a:pt x="3505634" y="1069432"/>
                  <a:pt x="3482417" y="1059092"/>
                </a:cubicBezTo>
                <a:cubicBezTo>
                  <a:pt x="3476868" y="1056543"/>
                  <a:pt x="3470899" y="1052702"/>
                  <a:pt x="3463468" y="1057629"/>
                </a:cubicBezTo>
                <a:cubicBezTo>
                  <a:pt x="3455703" y="1062595"/>
                  <a:pt x="3457128" y="1069134"/>
                  <a:pt x="3459472" y="1074217"/>
                </a:cubicBezTo>
                <a:cubicBezTo>
                  <a:pt x="3466821" y="1089165"/>
                  <a:pt x="3478729" y="1101681"/>
                  <a:pt x="3494211" y="1112153"/>
                </a:cubicBezTo>
                <a:cubicBezTo>
                  <a:pt x="3546907" y="1146573"/>
                  <a:pt x="3606933" y="1174465"/>
                  <a:pt x="3663137" y="1205775"/>
                </a:cubicBezTo>
                <a:cubicBezTo>
                  <a:pt x="3693512" y="1222766"/>
                  <a:pt x="3721631" y="1241370"/>
                  <a:pt x="3748466" y="1260936"/>
                </a:cubicBezTo>
                <a:cubicBezTo>
                  <a:pt x="3754470" y="1265310"/>
                  <a:pt x="3754440" y="1270144"/>
                  <a:pt x="3753142" y="1276208"/>
                </a:cubicBezTo>
                <a:cubicBezTo>
                  <a:pt x="3747968" y="1300726"/>
                  <a:pt x="3758834" y="1307462"/>
                  <a:pt x="3791960" y="1298886"/>
                </a:cubicBezTo>
                <a:cubicBezTo>
                  <a:pt x="3802234" y="1296299"/>
                  <a:pt x="3809336" y="1296782"/>
                  <a:pt x="3816039" y="1301606"/>
                </a:cubicBezTo>
                <a:cubicBezTo>
                  <a:pt x="3897299" y="1361555"/>
                  <a:pt x="3991895" y="1408883"/>
                  <a:pt x="4094439" y="1448806"/>
                </a:cubicBezTo>
                <a:cubicBezTo>
                  <a:pt x="4136210" y="1464953"/>
                  <a:pt x="4179249" y="1479874"/>
                  <a:pt x="4222870" y="1493379"/>
                </a:cubicBezTo>
                <a:cubicBezTo>
                  <a:pt x="4222955" y="1494711"/>
                  <a:pt x="4223057" y="1496309"/>
                  <a:pt x="4223141" y="1497641"/>
                </a:cubicBezTo>
                <a:cubicBezTo>
                  <a:pt x="4222925" y="1499546"/>
                  <a:pt x="4222659" y="1500653"/>
                  <a:pt x="4222428" y="1502292"/>
                </a:cubicBezTo>
                <a:cubicBezTo>
                  <a:pt x="4160784" y="1480767"/>
                  <a:pt x="4099761" y="1458363"/>
                  <a:pt x="4039973" y="1434198"/>
                </a:cubicBezTo>
                <a:cubicBezTo>
                  <a:pt x="3877889" y="1368737"/>
                  <a:pt x="3722432" y="1296301"/>
                  <a:pt x="3564773" y="1226279"/>
                </a:cubicBezTo>
                <a:cubicBezTo>
                  <a:pt x="3511752" y="1202636"/>
                  <a:pt x="3468897" y="1169442"/>
                  <a:pt x="3420650" y="1141464"/>
                </a:cubicBezTo>
                <a:cubicBezTo>
                  <a:pt x="3388486" y="1122812"/>
                  <a:pt x="3357590" y="1102932"/>
                  <a:pt x="3320669" y="1088883"/>
                </a:cubicBezTo>
                <a:cubicBezTo>
                  <a:pt x="3305491" y="1083205"/>
                  <a:pt x="3289697" y="1078406"/>
                  <a:pt x="3270102" y="1082659"/>
                </a:cubicBezTo>
                <a:cubicBezTo>
                  <a:pt x="3262467" y="1084389"/>
                  <a:pt x="3253881" y="1087040"/>
                  <a:pt x="3251648" y="1094290"/>
                </a:cubicBezTo>
                <a:cubicBezTo>
                  <a:pt x="3249750" y="1101498"/>
                  <a:pt x="3256970" y="1103846"/>
                  <a:pt x="3263506" y="1106005"/>
                </a:cubicBezTo>
                <a:cubicBezTo>
                  <a:pt x="3265227" y="1106604"/>
                  <a:pt x="3266966" y="1107467"/>
                  <a:pt x="3268636" y="1107265"/>
                </a:cubicBezTo>
                <a:cubicBezTo>
                  <a:pt x="3300482" y="1105018"/>
                  <a:pt x="3309121" y="1124372"/>
                  <a:pt x="3325089" y="1137201"/>
                </a:cubicBezTo>
                <a:cubicBezTo>
                  <a:pt x="3330055" y="1141164"/>
                  <a:pt x="3330677" y="1145651"/>
                  <a:pt x="3326003" y="1151585"/>
                </a:cubicBezTo>
                <a:cubicBezTo>
                  <a:pt x="3317592" y="1162266"/>
                  <a:pt x="3324211" y="1165760"/>
                  <a:pt x="3336410" y="1166967"/>
                </a:cubicBezTo>
                <a:cubicBezTo>
                  <a:pt x="3348608" y="1168175"/>
                  <a:pt x="3361690" y="1167395"/>
                  <a:pt x="3375112" y="1171943"/>
                </a:cubicBezTo>
                <a:cubicBezTo>
                  <a:pt x="3354718" y="1179513"/>
                  <a:pt x="3340011" y="1175927"/>
                  <a:pt x="3326222" y="1170885"/>
                </a:cubicBezTo>
                <a:cubicBezTo>
                  <a:pt x="3295216" y="1159877"/>
                  <a:pt x="3274464" y="1140648"/>
                  <a:pt x="3254679" y="1120765"/>
                </a:cubicBezTo>
                <a:cubicBezTo>
                  <a:pt x="3250733" y="1116948"/>
                  <a:pt x="3247420" y="1112518"/>
                  <a:pt x="3242188" y="1109662"/>
                </a:cubicBezTo>
                <a:cubicBezTo>
                  <a:pt x="3232391" y="1103869"/>
                  <a:pt x="3222316" y="1104284"/>
                  <a:pt x="3211499" y="1114184"/>
                </a:cubicBezTo>
                <a:cubicBezTo>
                  <a:pt x="3197173" y="1127194"/>
                  <a:pt x="3191777" y="1127042"/>
                  <a:pt x="3185849" y="1113265"/>
                </a:cubicBezTo>
                <a:cubicBezTo>
                  <a:pt x="3177929" y="1094629"/>
                  <a:pt x="3162028" y="1082865"/>
                  <a:pt x="3135843" y="1078789"/>
                </a:cubicBezTo>
                <a:cubicBezTo>
                  <a:pt x="3130396" y="1077837"/>
                  <a:pt x="3124578" y="1076395"/>
                  <a:pt x="3119118" y="1080546"/>
                </a:cubicBezTo>
                <a:cubicBezTo>
                  <a:pt x="3113359" y="1085269"/>
                  <a:pt x="3117622" y="1088780"/>
                  <a:pt x="3120198" y="1092226"/>
                </a:cubicBezTo>
                <a:cubicBezTo>
                  <a:pt x="3123912" y="1097682"/>
                  <a:pt x="3128295" y="1103057"/>
                  <a:pt x="3131691" y="1108819"/>
                </a:cubicBezTo>
                <a:cubicBezTo>
                  <a:pt x="3137665" y="1118027"/>
                  <a:pt x="3139328" y="1128295"/>
                  <a:pt x="3129914" y="1139097"/>
                </a:cubicBezTo>
                <a:cubicBezTo>
                  <a:pt x="3123003" y="1146915"/>
                  <a:pt x="3123960" y="1151361"/>
                  <a:pt x="3133955" y="1154983"/>
                </a:cubicBezTo>
                <a:cubicBezTo>
                  <a:pt x="3165979" y="1166136"/>
                  <a:pt x="3186931" y="1183194"/>
                  <a:pt x="3178170" y="1214855"/>
                </a:cubicBezTo>
                <a:cubicBezTo>
                  <a:pt x="3176770" y="1219320"/>
                  <a:pt x="3179046" y="1223338"/>
                  <a:pt x="3185378" y="1222303"/>
                </a:cubicBezTo>
                <a:cubicBezTo>
                  <a:pt x="3199361" y="1219805"/>
                  <a:pt x="3202140" y="1226447"/>
                  <a:pt x="3206608" y="1233153"/>
                </a:cubicBezTo>
                <a:cubicBezTo>
                  <a:pt x="3250090" y="1297409"/>
                  <a:pt x="3310389" y="1350771"/>
                  <a:pt x="3379140" y="1399351"/>
                </a:cubicBezTo>
                <a:cubicBezTo>
                  <a:pt x="3447189" y="1447479"/>
                  <a:pt x="3522881" y="1488775"/>
                  <a:pt x="3603118" y="1527375"/>
                </a:cubicBezTo>
                <a:cubicBezTo>
                  <a:pt x="3581296" y="1528405"/>
                  <a:pt x="3552602" y="1521951"/>
                  <a:pt x="3524809" y="1513774"/>
                </a:cubicBezTo>
                <a:cubicBezTo>
                  <a:pt x="3451354" y="1491802"/>
                  <a:pt x="3389901" y="1457369"/>
                  <a:pt x="3327498" y="1423859"/>
                </a:cubicBezTo>
                <a:cubicBezTo>
                  <a:pt x="3283917" y="1400416"/>
                  <a:pt x="3241288" y="1376052"/>
                  <a:pt x="3192949" y="1357211"/>
                </a:cubicBezTo>
                <a:cubicBezTo>
                  <a:pt x="3187434" y="1355196"/>
                  <a:pt x="3183538" y="1352177"/>
                  <a:pt x="3180259" y="1348280"/>
                </a:cubicBezTo>
                <a:cubicBezTo>
                  <a:pt x="3177348" y="1344874"/>
                  <a:pt x="3173119" y="1341896"/>
                  <a:pt x="3166204" y="1344345"/>
                </a:cubicBezTo>
                <a:cubicBezTo>
                  <a:pt x="3159306" y="1347059"/>
                  <a:pt x="3158942" y="1351935"/>
                  <a:pt x="3159212" y="1356197"/>
                </a:cubicBezTo>
                <a:cubicBezTo>
                  <a:pt x="3161232" y="1372059"/>
                  <a:pt x="3167827" y="1385754"/>
                  <a:pt x="3181004" y="1397043"/>
                </a:cubicBezTo>
                <a:cubicBezTo>
                  <a:pt x="3206688" y="1419701"/>
                  <a:pt x="3240037" y="1435794"/>
                  <a:pt x="3273385" y="1451888"/>
                </a:cubicBezTo>
                <a:cubicBezTo>
                  <a:pt x="3319573" y="1473941"/>
                  <a:pt x="3362569" y="1498797"/>
                  <a:pt x="3401776" y="1527602"/>
                </a:cubicBezTo>
                <a:cubicBezTo>
                  <a:pt x="3374012" y="1514591"/>
                  <a:pt x="3346230" y="1501313"/>
                  <a:pt x="3318130" y="1488342"/>
                </a:cubicBezTo>
                <a:cubicBezTo>
                  <a:pt x="3296969" y="1478558"/>
                  <a:pt x="3275173" y="1469387"/>
                  <a:pt x="3253694" y="1459909"/>
                </a:cubicBezTo>
                <a:cubicBezTo>
                  <a:pt x="3248495" y="1457587"/>
                  <a:pt x="3242945" y="1455038"/>
                  <a:pt x="3236182" y="1459882"/>
                </a:cubicBezTo>
                <a:cubicBezTo>
                  <a:pt x="3230053" y="1464115"/>
                  <a:pt x="3231378" y="1469055"/>
                  <a:pt x="3233020" y="1473687"/>
                </a:cubicBezTo>
                <a:cubicBezTo>
                  <a:pt x="3239235" y="1491993"/>
                  <a:pt x="3254236" y="1505477"/>
                  <a:pt x="3272474" y="1516958"/>
                </a:cubicBezTo>
                <a:cubicBezTo>
                  <a:pt x="3294559" y="1530657"/>
                  <a:pt x="3317595" y="1543436"/>
                  <a:pt x="3341300" y="1556133"/>
                </a:cubicBezTo>
                <a:cubicBezTo>
                  <a:pt x="3316637" y="1554825"/>
                  <a:pt x="3291973" y="1553517"/>
                  <a:pt x="3267359" y="1553009"/>
                </a:cubicBezTo>
                <a:cubicBezTo>
                  <a:pt x="3280352" y="1582573"/>
                  <a:pt x="3306470" y="1585584"/>
                  <a:pt x="3329832" y="1587586"/>
                </a:cubicBezTo>
                <a:cubicBezTo>
                  <a:pt x="3361297" y="1589949"/>
                  <a:pt x="3391527" y="1594072"/>
                  <a:pt x="3421490" y="1599301"/>
                </a:cubicBezTo>
                <a:cubicBezTo>
                  <a:pt x="3434412" y="1606594"/>
                  <a:pt x="3447319" y="1613621"/>
                  <a:pt x="3459923" y="1621220"/>
                </a:cubicBezTo>
                <a:cubicBezTo>
                  <a:pt x="3472880" y="1629046"/>
                  <a:pt x="3485168" y="1636952"/>
                  <a:pt x="3497490" y="1645392"/>
                </a:cubicBezTo>
                <a:cubicBezTo>
                  <a:pt x="3506301" y="1651572"/>
                  <a:pt x="3516714" y="1656484"/>
                  <a:pt x="3507803" y="1669911"/>
                </a:cubicBezTo>
                <a:cubicBezTo>
                  <a:pt x="3503816" y="1676032"/>
                  <a:pt x="3534148" y="1702959"/>
                  <a:pt x="3543290" y="1703729"/>
                </a:cubicBezTo>
                <a:cubicBezTo>
                  <a:pt x="3544644" y="1703834"/>
                  <a:pt x="3545996" y="1703940"/>
                  <a:pt x="3546999" y="1703818"/>
                </a:cubicBezTo>
                <a:cubicBezTo>
                  <a:pt x="3566312" y="1700405"/>
                  <a:pt x="3571232" y="1708935"/>
                  <a:pt x="3572295" y="1720349"/>
                </a:cubicBezTo>
                <a:cubicBezTo>
                  <a:pt x="3573341" y="1731497"/>
                  <a:pt x="3570880" y="1745753"/>
                  <a:pt x="3596922" y="1736961"/>
                </a:cubicBezTo>
                <a:cubicBezTo>
                  <a:pt x="3599895" y="1736064"/>
                  <a:pt x="3600664" y="1737582"/>
                  <a:pt x="3602119" y="1739285"/>
                </a:cubicBezTo>
                <a:cubicBezTo>
                  <a:pt x="3633888" y="1783486"/>
                  <a:pt x="3684678" y="1814377"/>
                  <a:pt x="3734798" y="1845349"/>
                </a:cubicBezTo>
                <a:cubicBezTo>
                  <a:pt x="3737590" y="1846890"/>
                  <a:pt x="3740383" y="1848430"/>
                  <a:pt x="3743174" y="1849972"/>
                </a:cubicBezTo>
                <a:cubicBezTo>
                  <a:pt x="3692460" y="1846720"/>
                  <a:pt x="3526297" y="1854765"/>
                  <a:pt x="3478101" y="1864630"/>
                </a:cubicBezTo>
                <a:cubicBezTo>
                  <a:pt x="3435216" y="1873314"/>
                  <a:pt x="3187933" y="1844748"/>
                  <a:pt x="3135293" y="1816496"/>
                </a:cubicBezTo>
                <a:cubicBezTo>
                  <a:pt x="3129987" y="1844249"/>
                  <a:pt x="3145700" y="1853084"/>
                  <a:pt x="3158510" y="1863880"/>
                </a:cubicBezTo>
                <a:cubicBezTo>
                  <a:pt x="3176652" y="1879130"/>
                  <a:pt x="3180104" y="1891061"/>
                  <a:pt x="3148907" y="1908797"/>
                </a:cubicBezTo>
                <a:cubicBezTo>
                  <a:pt x="3059526" y="1959351"/>
                  <a:pt x="3060614" y="1960561"/>
                  <a:pt x="3150229" y="2003660"/>
                </a:cubicBezTo>
                <a:cubicBezTo>
                  <a:pt x="3154391" y="2005572"/>
                  <a:pt x="3152878" y="2013539"/>
                  <a:pt x="3154219" y="2018746"/>
                </a:cubicBezTo>
                <a:cubicBezTo>
                  <a:pt x="3132340" y="2029448"/>
                  <a:pt x="3104621" y="2011868"/>
                  <a:pt x="3079313" y="2037482"/>
                </a:cubicBezTo>
                <a:cubicBezTo>
                  <a:pt x="3200844" y="2121812"/>
                  <a:pt x="3382216" y="2194063"/>
                  <a:pt x="3545961" y="2248584"/>
                </a:cubicBezTo>
                <a:cubicBezTo>
                  <a:pt x="3418859" y="2288406"/>
                  <a:pt x="3336249" y="2212515"/>
                  <a:pt x="3242382" y="2234890"/>
                </a:cubicBezTo>
                <a:cubicBezTo>
                  <a:pt x="3196963" y="2267233"/>
                  <a:pt x="3340047" y="2293389"/>
                  <a:pt x="3206852" y="2322137"/>
                </a:cubicBezTo>
                <a:cubicBezTo>
                  <a:pt x="3266485" y="2338535"/>
                  <a:pt x="3311047" y="2356223"/>
                  <a:pt x="3352854" y="2378270"/>
                </a:cubicBezTo>
                <a:cubicBezTo>
                  <a:pt x="3427094" y="2417864"/>
                  <a:pt x="3443161" y="2448130"/>
                  <a:pt x="3414532" y="2516826"/>
                </a:cubicBezTo>
                <a:cubicBezTo>
                  <a:pt x="3395525" y="2562076"/>
                  <a:pt x="3366606" y="2605038"/>
                  <a:pt x="3397577" y="2652556"/>
                </a:cubicBezTo>
                <a:cubicBezTo>
                  <a:pt x="3418842" y="2685144"/>
                  <a:pt x="3412947" y="2708944"/>
                  <a:pt x="3339773" y="2701969"/>
                </a:cubicBezTo>
                <a:cubicBezTo>
                  <a:pt x="3260852" y="2694617"/>
                  <a:pt x="3233446" y="2729610"/>
                  <a:pt x="3257041" y="2788223"/>
                </a:cubicBezTo>
                <a:cubicBezTo>
                  <a:pt x="3272229" y="2825841"/>
                  <a:pt x="3259642" y="2839714"/>
                  <a:pt x="3205892" y="2841661"/>
                </a:cubicBezTo>
                <a:cubicBezTo>
                  <a:pt x="3146428" y="2843763"/>
                  <a:pt x="3088665" y="2824990"/>
                  <a:pt x="3016267" y="2846107"/>
                </a:cubicBezTo>
                <a:cubicBezTo>
                  <a:pt x="3079284" y="2910414"/>
                  <a:pt x="3202965" y="2875032"/>
                  <a:pt x="3275450" y="2934701"/>
                </a:cubicBezTo>
                <a:cubicBezTo>
                  <a:pt x="3194271" y="2944802"/>
                  <a:pt x="3132104" y="2952064"/>
                  <a:pt x="3071009" y="2944432"/>
                </a:cubicBezTo>
                <a:cubicBezTo>
                  <a:pt x="3045559" y="2941340"/>
                  <a:pt x="3017770" y="2938533"/>
                  <a:pt x="3005039" y="2960743"/>
                </a:cubicBezTo>
                <a:cubicBezTo>
                  <a:pt x="2989910" y="2987540"/>
                  <a:pt x="3024584" y="2992735"/>
                  <a:pt x="3045255" y="2994795"/>
                </a:cubicBezTo>
                <a:cubicBezTo>
                  <a:pt x="3103524" y="3000354"/>
                  <a:pt x="3149512" y="3024578"/>
                  <a:pt x="3198769" y="3041966"/>
                </a:cubicBezTo>
                <a:cubicBezTo>
                  <a:pt x="3306591" y="3080177"/>
                  <a:pt x="3424230" y="3108608"/>
                  <a:pt x="3518098" y="3181525"/>
                </a:cubicBezTo>
                <a:cubicBezTo>
                  <a:pt x="3405474" y="3173693"/>
                  <a:pt x="3319103" y="3133957"/>
                  <a:pt x="3214876" y="3136382"/>
                </a:cubicBezTo>
                <a:cubicBezTo>
                  <a:pt x="3309623" y="3201944"/>
                  <a:pt x="3428070" y="3237794"/>
                  <a:pt x="3540876" y="3280232"/>
                </a:cubicBezTo>
                <a:cubicBezTo>
                  <a:pt x="3572951" y="3292185"/>
                  <a:pt x="3605372" y="3298995"/>
                  <a:pt x="3614558" y="3332242"/>
                </a:cubicBezTo>
                <a:cubicBezTo>
                  <a:pt x="3632460" y="3396643"/>
                  <a:pt x="3676382" y="3446619"/>
                  <a:pt x="3765439" y="3465091"/>
                </a:cubicBezTo>
                <a:cubicBezTo>
                  <a:pt x="3766125" y="3465276"/>
                  <a:pt x="3762072" y="3475699"/>
                  <a:pt x="3759506" y="3482990"/>
                </a:cubicBezTo>
                <a:cubicBezTo>
                  <a:pt x="3706514" y="3491555"/>
                  <a:pt x="3662256" y="3457457"/>
                  <a:pt x="3594905" y="3478499"/>
                </a:cubicBezTo>
                <a:cubicBezTo>
                  <a:pt x="3663098" y="3523656"/>
                  <a:pt x="3720597" y="3564741"/>
                  <a:pt x="3814430" y="3578876"/>
                </a:cubicBezTo>
                <a:cubicBezTo>
                  <a:pt x="3889563" y="3590177"/>
                  <a:pt x="3981512" y="3590582"/>
                  <a:pt x="4039126" y="3649369"/>
                </a:cubicBezTo>
                <a:cubicBezTo>
                  <a:pt x="3977790" y="3669682"/>
                  <a:pt x="3930328" y="3659325"/>
                  <a:pt x="3883152" y="3653497"/>
                </a:cubicBezTo>
                <a:cubicBezTo>
                  <a:pt x="3810528" y="3644576"/>
                  <a:pt x="3739087" y="3633097"/>
                  <a:pt x="3666446" y="3623911"/>
                </a:cubicBezTo>
                <a:cubicBezTo>
                  <a:pt x="3638957" y="3620530"/>
                  <a:pt x="3608896" y="3619071"/>
                  <a:pt x="3593589" y="3653674"/>
                </a:cubicBezTo>
                <a:cubicBezTo>
                  <a:pt x="3684581" y="3649631"/>
                  <a:pt x="3741824" y="3686720"/>
                  <a:pt x="3801238" y="3720862"/>
                </a:cubicBezTo>
                <a:cubicBezTo>
                  <a:pt x="3834791" y="3740152"/>
                  <a:pt x="3862819" y="3767894"/>
                  <a:pt x="3919545" y="3749213"/>
                </a:cubicBezTo>
                <a:cubicBezTo>
                  <a:pt x="3949563" y="3739403"/>
                  <a:pt x="3970044" y="3754371"/>
                  <a:pt x="3968059" y="3776085"/>
                </a:cubicBezTo>
                <a:cubicBezTo>
                  <a:pt x="3961477" y="3852579"/>
                  <a:pt x="4033657" y="3870411"/>
                  <a:pt x="4107750" y="3875932"/>
                </a:cubicBezTo>
                <a:cubicBezTo>
                  <a:pt x="4247829" y="3886613"/>
                  <a:pt x="4367192" y="3936847"/>
                  <a:pt x="4504087" y="3955698"/>
                </a:cubicBezTo>
                <a:cubicBezTo>
                  <a:pt x="4637239" y="3973931"/>
                  <a:pt x="5630348" y="4013091"/>
                  <a:pt x="5880284" y="3998656"/>
                </a:cubicBezTo>
                <a:cubicBezTo>
                  <a:pt x="7409751" y="3910310"/>
                  <a:pt x="8457142" y="3018967"/>
                  <a:pt x="8461494" y="3007971"/>
                </a:cubicBezTo>
                <a:cubicBezTo>
                  <a:pt x="8481448" y="2956432"/>
                  <a:pt x="8537247" y="2928466"/>
                  <a:pt x="8587378" y="2896089"/>
                </a:cubicBezTo>
                <a:cubicBezTo>
                  <a:pt x="8631032" y="2867717"/>
                  <a:pt x="8677604" y="2837649"/>
                  <a:pt x="8693826" y="2796225"/>
                </a:cubicBezTo>
                <a:cubicBezTo>
                  <a:pt x="8715249" y="2741288"/>
                  <a:pt x="8647790" y="2792407"/>
                  <a:pt x="8633488" y="2774007"/>
                </a:cubicBezTo>
                <a:cubicBezTo>
                  <a:pt x="8658507" y="2743865"/>
                  <a:pt x="8698366" y="2714075"/>
                  <a:pt x="8707444" y="2682105"/>
                </a:cubicBezTo>
                <a:cubicBezTo>
                  <a:pt x="8739824" y="2566518"/>
                  <a:pt x="8819561" y="2475526"/>
                  <a:pt x="8942552" y="2397549"/>
                </a:cubicBezTo>
                <a:cubicBezTo>
                  <a:pt x="8977822" y="2375023"/>
                  <a:pt x="8999812" y="2339612"/>
                  <a:pt x="9049260" y="2328253"/>
                </a:cubicBezTo>
                <a:cubicBezTo>
                  <a:pt x="9159134" y="2303404"/>
                  <a:pt x="9118356" y="2218151"/>
                  <a:pt x="9174304" y="2171379"/>
                </a:cubicBezTo>
                <a:cubicBezTo>
                  <a:pt x="9179581" y="2166982"/>
                  <a:pt x="9181728" y="2117398"/>
                  <a:pt x="9182228" y="2067678"/>
                </a:cubicBezTo>
                <a:lnTo>
                  <a:pt x="9182278" y="2047313"/>
                </a:lnTo>
                <a:lnTo>
                  <a:pt x="9184334" y="2047686"/>
                </a:lnTo>
                <a:cubicBezTo>
                  <a:pt x="9192950" y="2042242"/>
                  <a:pt x="9192359" y="2022485"/>
                  <a:pt x="9185124" y="1997142"/>
                </a:cubicBezTo>
                <a:lnTo>
                  <a:pt x="9181592" y="1987782"/>
                </a:lnTo>
                <a:lnTo>
                  <a:pt x="9181190" y="1974586"/>
                </a:lnTo>
                <a:cubicBezTo>
                  <a:pt x="9180902" y="1968441"/>
                  <a:pt x="9180584" y="1964399"/>
                  <a:pt x="9180252" y="1963164"/>
                </a:cubicBezTo>
                <a:cubicBezTo>
                  <a:pt x="9179760" y="1961378"/>
                  <a:pt x="9179284" y="1962333"/>
                  <a:pt x="9178804" y="1965349"/>
                </a:cubicBezTo>
                <a:lnTo>
                  <a:pt x="9177606" y="1977215"/>
                </a:lnTo>
                <a:lnTo>
                  <a:pt x="9169614" y="1956030"/>
                </a:lnTo>
                <a:cubicBezTo>
                  <a:pt x="9143144" y="1898537"/>
                  <a:pt x="9095234" y="1836160"/>
                  <a:pt x="9046406" y="1838718"/>
                </a:cubicBezTo>
                <a:cubicBezTo>
                  <a:pt x="9077129" y="1760642"/>
                  <a:pt x="9077129" y="1760642"/>
                  <a:pt x="8960873" y="1764524"/>
                </a:cubicBezTo>
                <a:cubicBezTo>
                  <a:pt x="9002330" y="1712259"/>
                  <a:pt x="9001568" y="1700272"/>
                  <a:pt x="8946755" y="1690806"/>
                </a:cubicBezTo>
                <a:cubicBezTo>
                  <a:pt x="8893980" y="1681628"/>
                  <a:pt x="8836186" y="1683529"/>
                  <a:pt x="8786897" y="1665607"/>
                </a:cubicBezTo>
                <a:cubicBezTo>
                  <a:pt x="8827191" y="1600331"/>
                  <a:pt x="8835148" y="1529576"/>
                  <a:pt x="8924505" y="1489227"/>
                </a:cubicBezTo>
                <a:cubicBezTo>
                  <a:pt x="8938584" y="1482958"/>
                  <a:pt x="8947122" y="1463671"/>
                  <a:pt x="8937122" y="1454681"/>
                </a:cubicBezTo>
                <a:cubicBezTo>
                  <a:pt x="8901654" y="1421129"/>
                  <a:pt x="8944526" y="1343460"/>
                  <a:pt x="8841119" y="1348202"/>
                </a:cubicBezTo>
                <a:cubicBezTo>
                  <a:pt x="8828354" y="1348673"/>
                  <a:pt x="8816185" y="1342631"/>
                  <a:pt x="8825548" y="1331028"/>
                </a:cubicBezTo>
                <a:cubicBezTo>
                  <a:pt x="8857711" y="1291432"/>
                  <a:pt x="8816096" y="1298887"/>
                  <a:pt x="8790413" y="1297436"/>
                </a:cubicBezTo>
                <a:cubicBezTo>
                  <a:pt x="8759333" y="1295832"/>
                  <a:pt x="8725565" y="1315490"/>
                  <a:pt x="8695944" y="1299752"/>
                </a:cubicBezTo>
                <a:cubicBezTo>
                  <a:pt x="8701338" y="1278697"/>
                  <a:pt x="8726082" y="1275968"/>
                  <a:pt x="8743050" y="1267471"/>
                </a:cubicBezTo>
                <a:cubicBezTo>
                  <a:pt x="8792636" y="1242406"/>
                  <a:pt x="8832648" y="1215014"/>
                  <a:pt x="8831902" y="1166250"/>
                </a:cubicBezTo>
                <a:cubicBezTo>
                  <a:pt x="8831416" y="1126849"/>
                  <a:pt x="8834560" y="1091573"/>
                  <a:pt x="8763628" y="1088084"/>
                </a:cubicBezTo>
                <a:cubicBezTo>
                  <a:pt x="8752484" y="1087556"/>
                  <a:pt x="8746480" y="1083182"/>
                  <a:pt x="8744052" y="1076766"/>
                </a:cubicBezTo>
                <a:cubicBezTo>
                  <a:pt x="8751664" y="1069402"/>
                  <a:pt x="8758926" y="1061811"/>
                  <a:pt x="8767977" y="1055883"/>
                </a:cubicBezTo>
                <a:cubicBezTo>
                  <a:pt x="8798386" y="1036363"/>
                  <a:pt x="8807604" y="1011893"/>
                  <a:pt x="8815418" y="986519"/>
                </a:cubicBezTo>
                <a:cubicBezTo>
                  <a:pt x="8820450" y="970342"/>
                  <a:pt x="8826500" y="954308"/>
                  <a:pt x="8839356" y="939330"/>
                </a:cubicBezTo>
                <a:cubicBezTo>
                  <a:pt x="8847184" y="930060"/>
                  <a:pt x="8857152" y="922680"/>
                  <a:pt x="8869964" y="917639"/>
                </a:cubicBezTo>
                <a:cubicBezTo>
                  <a:pt x="8881119" y="913066"/>
                  <a:pt x="8884190" y="908399"/>
                  <a:pt x="8876013" y="901606"/>
                </a:cubicBezTo>
                <a:cubicBezTo>
                  <a:pt x="8852888" y="882126"/>
                  <a:pt x="8842659" y="858937"/>
                  <a:pt x="8855230" y="828963"/>
                </a:cubicBezTo>
                <a:cubicBezTo>
                  <a:pt x="8859032" y="819911"/>
                  <a:pt x="8855550" y="812818"/>
                  <a:pt x="8844988" y="810876"/>
                </a:cubicBezTo>
                <a:cubicBezTo>
                  <a:pt x="8801020" y="802512"/>
                  <a:pt x="8788328" y="772374"/>
                  <a:pt x="8768255" y="747963"/>
                </a:cubicBezTo>
                <a:cubicBezTo>
                  <a:pt x="8739786" y="713294"/>
                  <a:pt x="8713605" y="677543"/>
                  <a:pt x="8692953" y="638707"/>
                </a:cubicBezTo>
                <a:cubicBezTo>
                  <a:pt x="8680700" y="615495"/>
                  <a:pt x="8668800" y="592509"/>
                  <a:pt x="8674423" y="564449"/>
                </a:cubicBezTo>
                <a:cubicBezTo>
                  <a:pt x="8675670" y="557588"/>
                  <a:pt x="8672308" y="552358"/>
                  <a:pt x="8667642" y="547822"/>
                </a:cubicBezTo>
                <a:cubicBezTo>
                  <a:pt x="8647856" y="527939"/>
                  <a:pt x="8648704" y="504214"/>
                  <a:pt x="8661198" y="478275"/>
                </a:cubicBezTo>
                <a:cubicBezTo>
                  <a:pt x="8668953" y="462573"/>
                  <a:pt x="8667832" y="460828"/>
                  <a:pt x="8645813" y="464032"/>
                </a:cubicBezTo>
                <a:cubicBezTo>
                  <a:pt x="8601088" y="470255"/>
                  <a:pt x="8556732" y="476969"/>
                  <a:pt x="8512338" y="477784"/>
                </a:cubicBezTo>
                <a:cubicBezTo>
                  <a:pt x="8462562" y="478712"/>
                  <a:pt x="8445778" y="468934"/>
                  <a:pt x="8481050" y="430572"/>
                </a:cubicBezTo>
                <a:cubicBezTo>
                  <a:pt x="8488612" y="422408"/>
                  <a:pt x="8495122" y="413567"/>
                  <a:pt x="8498220" y="404064"/>
                </a:cubicBezTo>
                <a:cubicBezTo>
                  <a:pt x="8500436" y="396549"/>
                  <a:pt x="8497776" y="391771"/>
                  <a:pt x="8489536" y="389280"/>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2" name="Google Shape;232;p41"/>
          <p:cNvSpPr txBox="1">
            <a:spLocks noGrp="1"/>
          </p:cNvSpPr>
          <p:nvPr>
            <p:ph type="title"/>
          </p:nvPr>
        </p:nvSpPr>
        <p:spPr>
          <a:xfrm>
            <a:off x="1524000" y="4063296"/>
            <a:ext cx="9144000" cy="1152663"/>
          </a:xfrm>
          <a:prstGeom prst="rect">
            <a:avLst/>
          </a:prstGeom>
        </p:spPr>
        <p:txBody>
          <a:bodyPr spcFirstLastPara="1" vert="horz" lIns="91440" tIns="45720" rIns="91440" bIns="45720" rtlCol="0" anchor="ctr" anchorCtr="0">
            <a:normAutofit/>
          </a:bodyPr>
          <a:lstStyle/>
          <a:p>
            <a:pPr algn="ctr">
              <a:spcBef>
                <a:spcPct val="0"/>
              </a:spcBef>
            </a:pPr>
            <a:r>
              <a:rPr lang="en-US" sz="3700" i="1" kern="1200">
                <a:solidFill>
                  <a:schemeClr val="tx1"/>
                </a:solidFill>
                <a:latin typeface="+mj-lt"/>
                <a:ea typeface="+mj-ea"/>
                <a:cs typeface="+mj-cs"/>
                <a:sym typeface="Arial"/>
              </a:rPr>
              <a:t>You can write your Machine Learning app in any language you want, as long as it’s Python.</a:t>
            </a:r>
          </a:p>
        </p:txBody>
      </p:sp>
      <p:pic>
        <p:nvPicPr>
          <p:cNvPr id="233" name="Google Shape;233;p41"/>
          <p:cNvPicPr preferRelativeResize="0"/>
          <p:nvPr/>
        </p:nvPicPr>
        <p:blipFill>
          <a:blip r:embed="rId3"/>
          <a:stretch>
            <a:fillRect/>
          </a:stretch>
        </p:blipFill>
        <p:spPr>
          <a:xfrm>
            <a:off x="4348596" y="1911021"/>
            <a:ext cx="3217333" cy="1082609"/>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1"/>
        <p:cNvGrpSpPr/>
        <p:nvPr/>
      </p:nvGrpSpPr>
      <p:grpSpPr>
        <a:xfrm>
          <a:off x="0" y="0"/>
          <a:ext cx="0" cy="0"/>
          <a:chOff x="0" y="0"/>
          <a:chExt cx="0" cy="0"/>
        </a:xfrm>
      </p:grpSpPr>
      <p:sp useBgFill="1">
        <p:nvSpPr>
          <p:cNvPr id="244" name="Rectangle 237">
            <a:extLst>
              <a:ext uri="{FF2B5EF4-FFF2-40B4-BE49-F238E27FC236}">
                <a16:creationId xmlns:a16="http://schemas.microsoft.com/office/drawing/2014/main" id="{9B8B49ED-6693-497D-8823-F50F891E8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5" name="Rectangle 239">
            <a:extLst>
              <a:ext uri="{FF2B5EF4-FFF2-40B4-BE49-F238E27FC236}">
                <a16:creationId xmlns:a16="http://schemas.microsoft.com/office/drawing/2014/main" id="{8DCD3BD4-4F32-431E-A9C3-8D2DA60CD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6" name="Freeform: Shape 241">
            <a:extLst>
              <a:ext uri="{FF2B5EF4-FFF2-40B4-BE49-F238E27FC236}">
                <a16:creationId xmlns:a16="http://schemas.microsoft.com/office/drawing/2014/main" id="{336AAC24-A98C-465E-AFEE-69D698E773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9149158 w 12192000"/>
              <a:gd name="connsiteY0" fmla="*/ 2038490 h 6858000"/>
              <a:gd name="connsiteX1" fmla="*/ 9164184 w 12192000"/>
              <a:gd name="connsiteY1" fmla="*/ 2044026 h 6858000"/>
              <a:gd name="connsiteX2" fmla="*/ 9172532 w 12192000"/>
              <a:gd name="connsiteY2" fmla="*/ 2045543 h 6858000"/>
              <a:gd name="connsiteX3" fmla="*/ 9171580 w 12192000"/>
              <a:gd name="connsiteY3" fmla="*/ 2056997 h 6858000"/>
              <a:gd name="connsiteX4" fmla="*/ 9161257 w 12192000"/>
              <a:gd name="connsiteY4" fmla="*/ 2098605 h 6858000"/>
              <a:gd name="connsiteX5" fmla="*/ 9138232 w 12192000"/>
              <a:gd name="connsiteY5" fmla="*/ 2059518 h 6858000"/>
              <a:gd name="connsiteX6" fmla="*/ 9149158 w 12192000"/>
              <a:gd name="connsiteY6" fmla="*/ 2038490 h 6858000"/>
              <a:gd name="connsiteX7" fmla="*/ 9177606 w 12192000"/>
              <a:gd name="connsiteY7" fmla="*/ 1977215 h 6858000"/>
              <a:gd name="connsiteX8" fmla="*/ 9181592 w 12192000"/>
              <a:gd name="connsiteY8" fmla="*/ 1987782 h 6858000"/>
              <a:gd name="connsiteX9" fmla="*/ 9181923 w 12192000"/>
              <a:gd name="connsiteY9" fmla="*/ 1998627 h 6858000"/>
              <a:gd name="connsiteX10" fmla="*/ 9182316 w 12192000"/>
              <a:gd name="connsiteY10" fmla="*/ 2031066 h 6858000"/>
              <a:gd name="connsiteX11" fmla="*/ 9182278 w 12192000"/>
              <a:gd name="connsiteY11" fmla="*/ 2047313 h 6858000"/>
              <a:gd name="connsiteX12" fmla="*/ 9172532 w 12192000"/>
              <a:gd name="connsiteY12" fmla="*/ 2045543 h 6858000"/>
              <a:gd name="connsiteX13" fmla="*/ 9173842 w 12192000"/>
              <a:gd name="connsiteY13" fmla="*/ 2029805 h 6858000"/>
              <a:gd name="connsiteX14" fmla="*/ 9177334 w 12192000"/>
              <a:gd name="connsiteY14" fmla="*/ 1979903 h 6858000"/>
              <a:gd name="connsiteX15" fmla="*/ 3696300 w 12192000"/>
              <a:gd name="connsiteY15" fmla="*/ 1578900 h 6858000"/>
              <a:gd name="connsiteX16" fmla="*/ 3738823 w 12192000"/>
              <a:gd name="connsiteY16" fmla="*/ 1596298 h 6858000"/>
              <a:gd name="connsiteX17" fmla="*/ 3714409 w 12192000"/>
              <a:gd name="connsiteY17" fmla="*/ 1593618 h 6858000"/>
              <a:gd name="connsiteX18" fmla="*/ 3693161 w 12192000"/>
              <a:gd name="connsiteY18" fmla="*/ 1582501 h 6858000"/>
              <a:gd name="connsiteX19" fmla="*/ 3696300 w 12192000"/>
              <a:gd name="connsiteY19" fmla="*/ 1578900 h 6858000"/>
              <a:gd name="connsiteX20" fmla="*/ 3918454 w 12192000"/>
              <a:gd name="connsiteY20" fmla="*/ 1175387 h 6858000"/>
              <a:gd name="connsiteX21" fmla="*/ 4173607 w 12192000"/>
              <a:gd name="connsiteY21" fmla="*/ 1280040 h 6858000"/>
              <a:gd name="connsiteX22" fmla="*/ 4170135 w 12192000"/>
              <a:gd name="connsiteY22" fmla="*/ 1283683 h 6858000"/>
              <a:gd name="connsiteX23" fmla="*/ 3918454 w 12192000"/>
              <a:gd name="connsiteY23" fmla="*/ 1175387 h 6858000"/>
              <a:gd name="connsiteX24" fmla="*/ 8109090 w 12192000"/>
              <a:gd name="connsiteY24" fmla="*/ 602108 h 6858000"/>
              <a:gd name="connsiteX25" fmla="*/ 8113034 w 12192000"/>
              <a:gd name="connsiteY25" fmla="*/ 602645 h 6858000"/>
              <a:gd name="connsiteX26" fmla="*/ 8111220 w 12192000"/>
              <a:gd name="connsiteY26" fmla="*/ 603405 h 6858000"/>
              <a:gd name="connsiteX27" fmla="*/ 8489536 w 12192000"/>
              <a:gd name="connsiteY27" fmla="*/ 389280 h 6858000"/>
              <a:gd name="connsiteX28" fmla="*/ 8470194 w 12192000"/>
              <a:gd name="connsiteY28" fmla="*/ 397527 h 6858000"/>
              <a:gd name="connsiteX29" fmla="*/ 8373511 w 12192000"/>
              <a:gd name="connsiteY29" fmla="*/ 465608 h 6858000"/>
              <a:gd name="connsiteX30" fmla="*/ 8231753 w 12192000"/>
              <a:gd name="connsiteY30" fmla="*/ 560890 h 6858000"/>
              <a:gd name="connsiteX31" fmla="*/ 8199967 w 12192000"/>
              <a:gd name="connsiteY31" fmla="*/ 553465 h 6858000"/>
              <a:gd name="connsiteX32" fmla="*/ 8175616 w 12192000"/>
              <a:gd name="connsiteY32" fmla="*/ 546483 h 6858000"/>
              <a:gd name="connsiteX33" fmla="*/ 8128578 w 12192000"/>
              <a:gd name="connsiteY33" fmla="*/ 563992 h 6858000"/>
              <a:gd name="connsiteX34" fmla="*/ 8104845 w 12192000"/>
              <a:gd name="connsiteY34" fmla="*/ 593172 h 6858000"/>
              <a:gd name="connsiteX35" fmla="*/ 8105615 w 12192000"/>
              <a:gd name="connsiteY35" fmla="*/ 599991 h 6858000"/>
              <a:gd name="connsiteX36" fmla="*/ 8109090 w 12192000"/>
              <a:gd name="connsiteY36" fmla="*/ 602108 h 6858000"/>
              <a:gd name="connsiteX37" fmla="*/ 8092049 w 12192000"/>
              <a:gd name="connsiteY37" fmla="*/ 599788 h 6858000"/>
              <a:gd name="connsiteX38" fmla="*/ 8047646 w 12192000"/>
              <a:gd name="connsiteY38" fmla="*/ 588557 h 6858000"/>
              <a:gd name="connsiteX39" fmla="*/ 7793637 w 12192000"/>
              <a:gd name="connsiteY39" fmla="*/ 681868 h 6858000"/>
              <a:gd name="connsiteX40" fmla="*/ 6007741 w 12192000"/>
              <a:gd name="connsiteY40" fmla="*/ 1095470 h 6858000"/>
              <a:gd name="connsiteX41" fmla="*/ 5902533 w 12192000"/>
              <a:gd name="connsiteY41" fmla="*/ 1103650 h 6858000"/>
              <a:gd name="connsiteX42" fmla="*/ 5164222 w 12192000"/>
              <a:gd name="connsiteY42" fmla="*/ 1163546 h 6858000"/>
              <a:gd name="connsiteX43" fmla="*/ 4395075 w 12192000"/>
              <a:gd name="connsiteY43" fmla="*/ 1082763 h 6858000"/>
              <a:gd name="connsiteX44" fmla="*/ 3939440 w 12192000"/>
              <a:gd name="connsiteY44" fmla="*/ 891265 h 6858000"/>
              <a:gd name="connsiteX45" fmla="*/ 3747894 w 12192000"/>
              <a:gd name="connsiteY45" fmla="*/ 801994 h 6858000"/>
              <a:gd name="connsiteX46" fmla="*/ 3569553 w 12192000"/>
              <a:gd name="connsiteY46" fmla="*/ 697970 h 6858000"/>
              <a:gd name="connsiteX47" fmla="*/ 3507813 w 12192000"/>
              <a:gd name="connsiteY47" fmla="*/ 680216 h 6858000"/>
              <a:gd name="connsiteX48" fmla="*/ 3490455 w 12192000"/>
              <a:gd name="connsiteY48" fmla="*/ 682587 h 6858000"/>
              <a:gd name="connsiteX49" fmla="*/ 3477246 w 12192000"/>
              <a:gd name="connsiteY49" fmla="*/ 691971 h 6858000"/>
              <a:gd name="connsiteX50" fmla="*/ 3484273 w 12192000"/>
              <a:gd name="connsiteY50" fmla="*/ 701857 h 6858000"/>
              <a:gd name="connsiteX51" fmla="*/ 3495638 w 12192000"/>
              <a:gd name="connsiteY51" fmla="*/ 705849 h 6858000"/>
              <a:gd name="connsiteX52" fmla="*/ 3548914 w 12192000"/>
              <a:gd name="connsiteY52" fmla="*/ 733487 h 6858000"/>
              <a:gd name="connsiteX53" fmla="*/ 3551504 w 12192000"/>
              <a:gd name="connsiteY53" fmla="*/ 753036 h 6858000"/>
              <a:gd name="connsiteX54" fmla="*/ 3562075 w 12192000"/>
              <a:gd name="connsiteY54" fmla="*/ 765715 h 6858000"/>
              <a:gd name="connsiteX55" fmla="*/ 3605942 w 12192000"/>
              <a:gd name="connsiteY55" fmla="*/ 772481 h 6858000"/>
              <a:gd name="connsiteX56" fmla="*/ 3499309 w 12192000"/>
              <a:gd name="connsiteY56" fmla="*/ 737079 h 6858000"/>
              <a:gd name="connsiteX57" fmla="*/ 3473788 w 12192000"/>
              <a:gd name="connsiteY57" fmla="*/ 711717 h 6858000"/>
              <a:gd name="connsiteX58" fmla="*/ 3437248 w 12192000"/>
              <a:gd name="connsiteY58" fmla="*/ 714263 h 6858000"/>
              <a:gd name="connsiteX59" fmla="*/ 3413254 w 12192000"/>
              <a:gd name="connsiteY59" fmla="*/ 712874 h 6858000"/>
              <a:gd name="connsiteX60" fmla="*/ 3362511 w 12192000"/>
              <a:gd name="connsiteY60" fmla="*/ 677414 h 6858000"/>
              <a:gd name="connsiteX61" fmla="*/ 3344467 w 12192000"/>
              <a:gd name="connsiteY61" fmla="*/ 679599 h 6858000"/>
              <a:gd name="connsiteX62" fmla="*/ 3347971 w 12192000"/>
              <a:gd name="connsiteY62" fmla="*/ 692328 h 6858000"/>
              <a:gd name="connsiteX63" fmla="*/ 3363008 w 12192000"/>
              <a:gd name="connsiteY63" fmla="*/ 711713 h 6858000"/>
              <a:gd name="connsiteX64" fmla="*/ 3362637 w 12192000"/>
              <a:gd name="connsiteY64" fmla="*/ 727058 h 6858000"/>
              <a:gd name="connsiteX65" fmla="*/ 3376167 w 12192000"/>
              <a:gd name="connsiteY65" fmla="*/ 759779 h 6858000"/>
              <a:gd name="connsiteX66" fmla="*/ 3406203 w 12192000"/>
              <a:gd name="connsiteY66" fmla="*/ 808483 h 6858000"/>
              <a:gd name="connsiteX67" fmla="*/ 3420116 w 12192000"/>
              <a:gd name="connsiteY67" fmla="*/ 820757 h 6858000"/>
              <a:gd name="connsiteX68" fmla="*/ 3429194 w 12192000"/>
              <a:gd name="connsiteY68" fmla="*/ 825831 h 6858000"/>
              <a:gd name="connsiteX69" fmla="*/ 3619149 w 12192000"/>
              <a:gd name="connsiteY69" fmla="*/ 1006561 h 6858000"/>
              <a:gd name="connsiteX70" fmla="*/ 3818654 w 12192000"/>
              <a:gd name="connsiteY70" fmla="*/ 1120369 h 6858000"/>
              <a:gd name="connsiteX71" fmla="*/ 3824021 w 12192000"/>
              <a:gd name="connsiteY71" fmla="*/ 1125355 h 6858000"/>
              <a:gd name="connsiteX72" fmla="*/ 3736668 w 12192000"/>
              <a:gd name="connsiteY72" fmla="*/ 1107215 h 6858000"/>
              <a:gd name="connsiteX73" fmla="*/ 3540174 w 12192000"/>
              <a:gd name="connsiteY73" fmla="*/ 1014247 h 6858000"/>
              <a:gd name="connsiteX74" fmla="*/ 3421640 w 12192000"/>
              <a:gd name="connsiteY74" fmla="*/ 955861 h 6858000"/>
              <a:gd name="connsiteX75" fmla="*/ 3404753 w 12192000"/>
              <a:gd name="connsiteY75" fmla="*/ 944484 h 6858000"/>
              <a:gd name="connsiteX76" fmla="*/ 3393138 w 12192000"/>
              <a:gd name="connsiteY76" fmla="*/ 941865 h 6858000"/>
              <a:gd name="connsiteX77" fmla="*/ 3385712 w 12192000"/>
              <a:gd name="connsiteY77" fmla="*/ 952159 h 6858000"/>
              <a:gd name="connsiteX78" fmla="*/ 3398641 w 12192000"/>
              <a:gd name="connsiteY78" fmla="*/ 986025 h 6858000"/>
              <a:gd name="connsiteX79" fmla="*/ 3489975 w 12192000"/>
              <a:gd name="connsiteY79" fmla="*/ 1045560 h 6858000"/>
              <a:gd name="connsiteX80" fmla="*/ 3617273 w 12192000"/>
              <a:gd name="connsiteY80" fmla="*/ 1114697 h 6858000"/>
              <a:gd name="connsiteX81" fmla="*/ 3623898 w 12192000"/>
              <a:gd name="connsiteY81" fmla="*/ 1123556 h 6858000"/>
              <a:gd name="connsiteX82" fmla="*/ 3552438 w 12192000"/>
              <a:gd name="connsiteY82" fmla="*/ 1090606 h 6858000"/>
              <a:gd name="connsiteX83" fmla="*/ 3482417 w 12192000"/>
              <a:gd name="connsiteY83" fmla="*/ 1059092 h 6858000"/>
              <a:gd name="connsiteX84" fmla="*/ 3463468 w 12192000"/>
              <a:gd name="connsiteY84" fmla="*/ 1057629 h 6858000"/>
              <a:gd name="connsiteX85" fmla="*/ 3459472 w 12192000"/>
              <a:gd name="connsiteY85" fmla="*/ 1074217 h 6858000"/>
              <a:gd name="connsiteX86" fmla="*/ 3494211 w 12192000"/>
              <a:gd name="connsiteY86" fmla="*/ 1112153 h 6858000"/>
              <a:gd name="connsiteX87" fmla="*/ 3663137 w 12192000"/>
              <a:gd name="connsiteY87" fmla="*/ 1205775 h 6858000"/>
              <a:gd name="connsiteX88" fmla="*/ 3748466 w 12192000"/>
              <a:gd name="connsiteY88" fmla="*/ 1260936 h 6858000"/>
              <a:gd name="connsiteX89" fmla="*/ 3753142 w 12192000"/>
              <a:gd name="connsiteY89" fmla="*/ 1276208 h 6858000"/>
              <a:gd name="connsiteX90" fmla="*/ 3791960 w 12192000"/>
              <a:gd name="connsiteY90" fmla="*/ 1298886 h 6858000"/>
              <a:gd name="connsiteX91" fmla="*/ 3816039 w 12192000"/>
              <a:gd name="connsiteY91" fmla="*/ 1301606 h 6858000"/>
              <a:gd name="connsiteX92" fmla="*/ 4094439 w 12192000"/>
              <a:gd name="connsiteY92" fmla="*/ 1448806 h 6858000"/>
              <a:gd name="connsiteX93" fmla="*/ 4222870 w 12192000"/>
              <a:gd name="connsiteY93" fmla="*/ 1493379 h 6858000"/>
              <a:gd name="connsiteX94" fmla="*/ 4223141 w 12192000"/>
              <a:gd name="connsiteY94" fmla="*/ 1497641 h 6858000"/>
              <a:gd name="connsiteX95" fmla="*/ 4222428 w 12192000"/>
              <a:gd name="connsiteY95" fmla="*/ 1502292 h 6858000"/>
              <a:gd name="connsiteX96" fmla="*/ 4039973 w 12192000"/>
              <a:gd name="connsiteY96" fmla="*/ 1434198 h 6858000"/>
              <a:gd name="connsiteX97" fmla="*/ 3564773 w 12192000"/>
              <a:gd name="connsiteY97" fmla="*/ 1226279 h 6858000"/>
              <a:gd name="connsiteX98" fmla="*/ 3420650 w 12192000"/>
              <a:gd name="connsiteY98" fmla="*/ 1141464 h 6858000"/>
              <a:gd name="connsiteX99" fmla="*/ 3320669 w 12192000"/>
              <a:gd name="connsiteY99" fmla="*/ 1088883 h 6858000"/>
              <a:gd name="connsiteX100" fmla="*/ 3270102 w 12192000"/>
              <a:gd name="connsiteY100" fmla="*/ 1082659 h 6858000"/>
              <a:gd name="connsiteX101" fmla="*/ 3251648 w 12192000"/>
              <a:gd name="connsiteY101" fmla="*/ 1094290 h 6858000"/>
              <a:gd name="connsiteX102" fmla="*/ 3263506 w 12192000"/>
              <a:gd name="connsiteY102" fmla="*/ 1106005 h 6858000"/>
              <a:gd name="connsiteX103" fmla="*/ 3268636 w 12192000"/>
              <a:gd name="connsiteY103" fmla="*/ 1107265 h 6858000"/>
              <a:gd name="connsiteX104" fmla="*/ 3325089 w 12192000"/>
              <a:gd name="connsiteY104" fmla="*/ 1137201 h 6858000"/>
              <a:gd name="connsiteX105" fmla="*/ 3326003 w 12192000"/>
              <a:gd name="connsiteY105" fmla="*/ 1151585 h 6858000"/>
              <a:gd name="connsiteX106" fmla="*/ 3336410 w 12192000"/>
              <a:gd name="connsiteY106" fmla="*/ 1166967 h 6858000"/>
              <a:gd name="connsiteX107" fmla="*/ 3375112 w 12192000"/>
              <a:gd name="connsiteY107" fmla="*/ 1171943 h 6858000"/>
              <a:gd name="connsiteX108" fmla="*/ 3326222 w 12192000"/>
              <a:gd name="connsiteY108" fmla="*/ 1170885 h 6858000"/>
              <a:gd name="connsiteX109" fmla="*/ 3254679 w 12192000"/>
              <a:gd name="connsiteY109" fmla="*/ 1120765 h 6858000"/>
              <a:gd name="connsiteX110" fmla="*/ 3242188 w 12192000"/>
              <a:gd name="connsiteY110" fmla="*/ 1109662 h 6858000"/>
              <a:gd name="connsiteX111" fmla="*/ 3211499 w 12192000"/>
              <a:gd name="connsiteY111" fmla="*/ 1114184 h 6858000"/>
              <a:gd name="connsiteX112" fmla="*/ 3185849 w 12192000"/>
              <a:gd name="connsiteY112" fmla="*/ 1113265 h 6858000"/>
              <a:gd name="connsiteX113" fmla="*/ 3135843 w 12192000"/>
              <a:gd name="connsiteY113" fmla="*/ 1078789 h 6858000"/>
              <a:gd name="connsiteX114" fmla="*/ 3119118 w 12192000"/>
              <a:gd name="connsiteY114" fmla="*/ 1080546 h 6858000"/>
              <a:gd name="connsiteX115" fmla="*/ 3120198 w 12192000"/>
              <a:gd name="connsiteY115" fmla="*/ 1092226 h 6858000"/>
              <a:gd name="connsiteX116" fmla="*/ 3131691 w 12192000"/>
              <a:gd name="connsiteY116" fmla="*/ 1108819 h 6858000"/>
              <a:gd name="connsiteX117" fmla="*/ 3129914 w 12192000"/>
              <a:gd name="connsiteY117" fmla="*/ 1139097 h 6858000"/>
              <a:gd name="connsiteX118" fmla="*/ 3133955 w 12192000"/>
              <a:gd name="connsiteY118" fmla="*/ 1154983 h 6858000"/>
              <a:gd name="connsiteX119" fmla="*/ 3178170 w 12192000"/>
              <a:gd name="connsiteY119" fmla="*/ 1214855 h 6858000"/>
              <a:gd name="connsiteX120" fmla="*/ 3185378 w 12192000"/>
              <a:gd name="connsiteY120" fmla="*/ 1222303 h 6858000"/>
              <a:gd name="connsiteX121" fmla="*/ 3206608 w 12192000"/>
              <a:gd name="connsiteY121" fmla="*/ 1233153 h 6858000"/>
              <a:gd name="connsiteX122" fmla="*/ 3379140 w 12192000"/>
              <a:gd name="connsiteY122" fmla="*/ 1399351 h 6858000"/>
              <a:gd name="connsiteX123" fmla="*/ 3603118 w 12192000"/>
              <a:gd name="connsiteY123" fmla="*/ 1527375 h 6858000"/>
              <a:gd name="connsiteX124" fmla="*/ 3524809 w 12192000"/>
              <a:gd name="connsiteY124" fmla="*/ 1513774 h 6858000"/>
              <a:gd name="connsiteX125" fmla="*/ 3327498 w 12192000"/>
              <a:gd name="connsiteY125" fmla="*/ 1423859 h 6858000"/>
              <a:gd name="connsiteX126" fmla="*/ 3192949 w 12192000"/>
              <a:gd name="connsiteY126" fmla="*/ 1357211 h 6858000"/>
              <a:gd name="connsiteX127" fmla="*/ 3180259 w 12192000"/>
              <a:gd name="connsiteY127" fmla="*/ 1348280 h 6858000"/>
              <a:gd name="connsiteX128" fmla="*/ 3166204 w 12192000"/>
              <a:gd name="connsiteY128" fmla="*/ 1344345 h 6858000"/>
              <a:gd name="connsiteX129" fmla="*/ 3159212 w 12192000"/>
              <a:gd name="connsiteY129" fmla="*/ 1356197 h 6858000"/>
              <a:gd name="connsiteX130" fmla="*/ 3181004 w 12192000"/>
              <a:gd name="connsiteY130" fmla="*/ 1397043 h 6858000"/>
              <a:gd name="connsiteX131" fmla="*/ 3273385 w 12192000"/>
              <a:gd name="connsiteY131" fmla="*/ 1451888 h 6858000"/>
              <a:gd name="connsiteX132" fmla="*/ 3401776 w 12192000"/>
              <a:gd name="connsiteY132" fmla="*/ 1527602 h 6858000"/>
              <a:gd name="connsiteX133" fmla="*/ 3318130 w 12192000"/>
              <a:gd name="connsiteY133" fmla="*/ 1488342 h 6858000"/>
              <a:gd name="connsiteX134" fmla="*/ 3253694 w 12192000"/>
              <a:gd name="connsiteY134" fmla="*/ 1459909 h 6858000"/>
              <a:gd name="connsiteX135" fmla="*/ 3236182 w 12192000"/>
              <a:gd name="connsiteY135" fmla="*/ 1459882 h 6858000"/>
              <a:gd name="connsiteX136" fmla="*/ 3233020 w 12192000"/>
              <a:gd name="connsiteY136" fmla="*/ 1473687 h 6858000"/>
              <a:gd name="connsiteX137" fmla="*/ 3272474 w 12192000"/>
              <a:gd name="connsiteY137" fmla="*/ 1516958 h 6858000"/>
              <a:gd name="connsiteX138" fmla="*/ 3341300 w 12192000"/>
              <a:gd name="connsiteY138" fmla="*/ 1556133 h 6858000"/>
              <a:gd name="connsiteX139" fmla="*/ 3267359 w 12192000"/>
              <a:gd name="connsiteY139" fmla="*/ 1553009 h 6858000"/>
              <a:gd name="connsiteX140" fmla="*/ 3329832 w 12192000"/>
              <a:gd name="connsiteY140" fmla="*/ 1587586 h 6858000"/>
              <a:gd name="connsiteX141" fmla="*/ 3421490 w 12192000"/>
              <a:gd name="connsiteY141" fmla="*/ 1599301 h 6858000"/>
              <a:gd name="connsiteX142" fmla="*/ 3459923 w 12192000"/>
              <a:gd name="connsiteY142" fmla="*/ 1621220 h 6858000"/>
              <a:gd name="connsiteX143" fmla="*/ 3497490 w 12192000"/>
              <a:gd name="connsiteY143" fmla="*/ 1645392 h 6858000"/>
              <a:gd name="connsiteX144" fmla="*/ 3507803 w 12192000"/>
              <a:gd name="connsiteY144" fmla="*/ 1669911 h 6858000"/>
              <a:gd name="connsiteX145" fmla="*/ 3543290 w 12192000"/>
              <a:gd name="connsiteY145" fmla="*/ 1703729 h 6858000"/>
              <a:gd name="connsiteX146" fmla="*/ 3546999 w 12192000"/>
              <a:gd name="connsiteY146" fmla="*/ 1703818 h 6858000"/>
              <a:gd name="connsiteX147" fmla="*/ 3572295 w 12192000"/>
              <a:gd name="connsiteY147" fmla="*/ 1720349 h 6858000"/>
              <a:gd name="connsiteX148" fmla="*/ 3596922 w 12192000"/>
              <a:gd name="connsiteY148" fmla="*/ 1736961 h 6858000"/>
              <a:gd name="connsiteX149" fmla="*/ 3602119 w 12192000"/>
              <a:gd name="connsiteY149" fmla="*/ 1739285 h 6858000"/>
              <a:gd name="connsiteX150" fmla="*/ 3734798 w 12192000"/>
              <a:gd name="connsiteY150" fmla="*/ 1845349 h 6858000"/>
              <a:gd name="connsiteX151" fmla="*/ 3743174 w 12192000"/>
              <a:gd name="connsiteY151" fmla="*/ 1849972 h 6858000"/>
              <a:gd name="connsiteX152" fmla="*/ 3478101 w 12192000"/>
              <a:gd name="connsiteY152" fmla="*/ 1864630 h 6858000"/>
              <a:gd name="connsiteX153" fmla="*/ 3135293 w 12192000"/>
              <a:gd name="connsiteY153" fmla="*/ 1816496 h 6858000"/>
              <a:gd name="connsiteX154" fmla="*/ 3158510 w 12192000"/>
              <a:gd name="connsiteY154" fmla="*/ 1863880 h 6858000"/>
              <a:gd name="connsiteX155" fmla="*/ 3148907 w 12192000"/>
              <a:gd name="connsiteY155" fmla="*/ 1908797 h 6858000"/>
              <a:gd name="connsiteX156" fmla="*/ 3150229 w 12192000"/>
              <a:gd name="connsiteY156" fmla="*/ 2003660 h 6858000"/>
              <a:gd name="connsiteX157" fmla="*/ 3154219 w 12192000"/>
              <a:gd name="connsiteY157" fmla="*/ 2018746 h 6858000"/>
              <a:gd name="connsiteX158" fmla="*/ 3079313 w 12192000"/>
              <a:gd name="connsiteY158" fmla="*/ 2037482 h 6858000"/>
              <a:gd name="connsiteX159" fmla="*/ 3545961 w 12192000"/>
              <a:gd name="connsiteY159" fmla="*/ 2248584 h 6858000"/>
              <a:gd name="connsiteX160" fmla="*/ 3242382 w 12192000"/>
              <a:gd name="connsiteY160" fmla="*/ 2234890 h 6858000"/>
              <a:gd name="connsiteX161" fmla="*/ 3206852 w 12192000"/>
              <a:gd name="connsiteY161" fmla="*/ 2322137 h 6858000"/>
              <a:gd name="connsiteX162" fmla="*/ 3352854 w 12192000"/>
              <a:gd name="connsiteY162" fmla="*/ 2378270 h 6858000"/>
              <a:gd name="connsiteX163" fmla="*/ 3414532 w 12192000"/>
              <a:gd name="connsiteY163" fmla="*/ 2516826 h 6858000"/>
              <a:gd name="connsiteX164" fmla="*/ 3397577 w 12192000"/>
              <a:gd name="connsiteY164" fmla="*/ 2652556 h 6858000"/>
              <a:gd name="connsiteX165" fmla="*/ 3339773 w 12192000"/>
              <a:gd name="connsiteY165" fmla="*/ 2701969 h 6858000"/>
              <a:gd name="connsiteX166" fmla="*/ 3257041 w 12192000"/>
              <a:gd name="connsiteY166" fmla="*/ 2788223 h 6858000"/>
              <a:gd name="connsiteX167" fmla="*/ 3205892 w 12192000"/>
              <a:gd name="connsiteY167" fmla="*/ 2841661 h 6858000"/>
              <a:gd name="connsiteX168" fmla="*/ 3016267 w 12192000"/>
              <a:gd name="connsiteY168" fmla="*/ 2846107 h 6858000"/>
              <a:gd name="connsiteX169" fmla="*/ 3275450 w 12192000"/>
              <a:gd name="connsiteY169" fmla="*/ 2934701 h 6858000"/>
              <a:gd name="connsiteX170" fmla="*/ 3071009 w 12192000"/>
              <a:gd name="connsiteY170" fmla="*/ 2944432 h 6858000"/>
              <a:gd name="connsiteX171" fmla="*/ 3005039 w 12192000"/>
              <a:gd name="connsiteY171" fmla="*/ 2960743 h 6858000"/>
              <a:gd name="connsiteX172" fmla="*/ 3045255 w 12192000"/>
              <a:gd name="connsiteY172" fmla="*/ 2994795 h 6858000"/>
              <a:gd name="connsiteX173" fmla="*/ 3198769 w 12192000"/>
              <a:gd name="connsiteY173" fmla="*/ 3041966 h 6858000"/>
              <a:gd name="connsiteX174" fmla="*/ 3518098 w 12192000"/>
              <a:gd name="connsiteY174" fmla="*/ 3181525 h 6858000"/>
              <a:gd name="connsiteX175" fmla="*/ 3214876 w 12192000"/>
              <a:gd name="connsiteY175" fmla="*/ 3136382 h 6858000"/>
              <a:gd name="connsiteX176" fmla="*/ 3540876 w 12192000"/>
              <a:gd name="connsiteY176" fmla="*/ 3280232 h 6858000"/>
              <a:gd name="connsiteX177" fmla="*/ 3614558 w 12192000"/>
              <a:gd name="connsiteY177" fmla="*/ 3332242 h 6858000"/>
              <a:gd name="connsiteX178" fmla="*/ 3765439 w 12192000"/>
              <a:gd name="connsiteY178" fmla="*/ 3465091 h 6858000"/>
              <a:gd name="connsiteX179" fmla="*/ 3759506 w 12192000"/>
              <a:gd name="connsiteY179" fmla="*/ 3482990 h 6858000"/>
              <a:gd name="connsiteX180" fmla="*/ 3594905 w 12192000"/>
              <a:gd name="connsiteY180" fmla="*/ 3478499 h 6858000"/>
              <a:gd name="connsiteX181" fmla="*/ 3814430 w 12192000"/>
              <a:gd name="connsiteY181" fmla="*/ 3578876 h 6858000"/>
              <a:gd name="connsiteX182" fmla="*/ 4039126 w 12192000"/>
              <a:gd name="connsiteY182" fmla="*/ 3649369 h 6858000"/>
              <a:gd name="connsiteX183" fmla="*/ 3883152 w 12192000"/>
              <a:gd name="connsiteY183" fmla="*/ 3653497 h 6858000"/>
              <a:gd name="connsiteX184" fmla="*/ 3666446 w 12192000"/>
              <a:gd name="connsiteY184" fmla="*/ 3623911 h 6858000"/>
              <a:gd name="connsiteX185" fmla="*/ 3593589 w 12192000"/>
              <a:gd name="connsiteY185" fmla="*/ 3653674 h 6858000"/>
              <a:gd name="connsiteX186" fmla="*/ 3801238 w 12192000"/>
              <a:gd name="connsiteY186" fmla="*/ 3720862 h 6858000"/>
              <a:gd name="connsiteX187" fmla="*/ 3919545 w 12192000"/>
              <a:gd name="connsiteY187" fmla="*/ 3749213 h 6858000"/>
              <a:gd name="connsiteX188" fmla="*/ 3968059 w 12192000"/>
              <a:gd name="connsiteY188" fmla="*/ 3776085 h 6858000"/>
              <a:gd name="connsiteX189" fmla="*/ 4107750 w 12192000"/>
              <a:gd name="connsiteY189" fmla="*/ 3875932 h 6858000"/>
              <a:gd name="connsiteX190" fmla="*/ 4504087 w 12192000"/>
              <a:gd name="connsiteY190" fmla="*/ 3955698 h 6858000"/>
              <a:gd name="connsiteX191" fmla="*/ 5880284 w 12192000"/>
              <a:gd name="connsiteY191" fmla="*/ 3998656 h 6858000"/>
              <a:gd name="connsiteX192" fmla="*/ 8461494 w 12192000"/>
              <a:gd name="connsiteY192" fmla="*/ 3007971 h 6858000"/>
              <a:gd name="connsiteX193" fmla="*/ 8587378 w 12192000"/>
              <a:gd name="connsiteY193" fmla="*/ 2896089 h 6858000"/>
              <a:gd name="connsiteX194" fmla="*/ 8693826 w 12192000"/>
              <a:gd name="connsiteY194" fmla="*/ 2796225 h 6858000"/>
              <a:gd name="connsiteX195" fmla="*/ 8633488 w 12192000"/>
              <a:gd name="connsiteY195" fmla="*/ 2774007 h 6858000"/>
              <a:gd name="connsiteX196" fmla="*/ 8707444 w 12192000"/>
              <a:gd name="connsiteY196" fmla="*/ 2682105 h 6858000"/>
              <a:gd name="connsiteX197" fmla="*/ 8942552 w 12192000"/>
              <a:gd name="connsiteY197" fmla="*/ 2397549 h 6858000"/>
              <a:gd name="connsiteX198" fmla="*/ 9049260 w 12192000"/>
              <a:gd name="connsiteY198" fmla="*/ 2328253 h 6858000"/>
              <a:gd name="connsiteX199" fmla="*/ 9174304 w 12192000"/>
              <a:gd name="connsiteY199" fmla="*/ 2171379 h 6858000"/>
              <a:gd name="connsiteX200" fmla="*/ 9182228 w 12192000"/>
              <a:gd name="connsiteY200" fmla="*/ 2067678 h 6858000"/>
              <a:gd name="connsiteX201" fmla="*/ 9182278 w 12192000"/>
              <a:gd name="connsiteY201" fmla="*/ 2047313 h 6858000"/>
              <a:gd name="connsiteX202" fmla="*/ 9184334 w 12192000"/>
              <a:gd name="connsiteY202" fmla="*/ 2047686 h 6858000"/>
              <a:gd name="connsiteX203" fmla="*/ 9185124 w 12192000"/>
              <a:gd name="connsiteY203" fmla="*/ 1997142 h 6858000"/>
              <a:gd name="connsiteX204" fmla="*/ 9181592 w 12192000"/>
              <a:gd name="connsiteY204" fmla="*/ 1987782 h 6858000"/>
              <a:gd name="connsiteX205" fmla="*/ 9181190 w 12192000"/>
              <a:gd name="connsiteY205" fmla="*/ 1974586 h 6858000"/>
              <a:gd name="connsiteX206" fmla="*/ 9180252 w 12192000"/>
              <a:gd name="connsiteY206" fmla="*/ 1963164 h 6858000"/>
              <a:gd name="connsiteX207" fmla="*/ 9178804 w 12192000"/>
              <a:gd name="connsiteY207" fmla="*/ 1965349 h 6858000"/>
              <a:gd name="connsiteX208" fmla="*/ 9177606 w 12192000"/>
              <a:gd name="connsiteY208" fmla="*/ 1977215 h 6858000"/>
              <a:gd name="connsiteX209" fmla="*/ 9169614 w 12192000"/>
              <a:gd name="connsiteY209" fmla="*/ 1956030 h 6858000"/>
              <a:gd name="connsiteX210" fmla="*/ 9046406 w 12192000"/>
              <a:gd name="connsiteY210" fmla="*/ 1838718 h 6858000"/>
              <a:gd name="connsiteX211" fmla="*/ 8960873 w 12192000"/>
              <a:gd name="connsiteY211" fmla="*/ 1764524 h 6858000"/>
              <a:gd name="connsiteX212" fmla="*/ 8946755 w 12192000"/>
              <a:gd name="connsiteY212" fmla="*/ 1690806 h 6858000"/>
              <a:gd name="connsiteX213" fmla="*/ 8786897 w 12192000"/>
              <a:gd name="connsiteY213" fmla="*/ 1665607 h 6858000"/>
              <a:gd name="connsiteX214" fmla="*/ 8924505 w 12192000"/>
              <a:gd name="connsiteY214" fmla="*/ 1489227 h 6858000"/>
              <a:gd name="connsiteX215" fmla="*/ 8937122 w 12192000"/>
              <a:gd name="connsiteY215" fmla="*/ 1454681 h 6858000"/>
              <a:gd name="connsiteX216" fmla="*/ 8841119 w 12192000"/>
              <a:gd name="connsiteY216" fmla="*/ 1348202 h 6858000"/>
              <a:gd name="connsiteX217" fmla="*/ 8825548 w 12192000"/>
              <a:gd name="connsiteY217" fmla="*/ 1331028 h 6858000"/>
              <a:gd name="connsiteX218" fmla="*/ 8790413 w 12192000"/>
              <a:gd name="connsiteY218" fmla="*/ 1297436 h 6858000"/>
              <a:gd name="connsiteX219" fmla="*/ 8695944 w 12192000"/>
              <a:gd name="connsiteY219" fmla="*/ 1299752 h 6858000"/>
              <a:gd name="connsiteX220" fmla="*/ 8743050 w 12192000"/>
              <a:gd name="connsiteY220" fmla="*/ 1267471 h 6858000"/>
              <a:gd name="connsiteX221" fmla="*/ 8831902 w 12192000"/>
              <a:gd name="connsiteY221" fmla="*/ 1166250 h 6858000"/>
              <a:gd name="connsiteX222" fmla="*/ 8763628 w 12192000"/>
              <a:gd name="connsiteY222" fmla="*/ 1088084 h 6858000"/>
              <a:gd name="connsiteX223" fmla="*/ 8744052 w 12192000"/>
              <a:gd name="connsiteY223" fmla="*/ 1076766 h 6858000"/>
              <a:gd name="connsiteX224" fmla="*/ 8767977 w 12192000"/>
              <a:gd name="connsiteY224" fmla="*/ 1055883 h 6858000"/>
              <a:gd name="connsiteX225" fmla="*/ 8815418 w 12192000"/>
              <a:gd name="connsiteY225" fmla="*/ 986519 h 6858000"/>
              <a:gd name="connsiteX226" fmla="*/ 8839356 w 12192000"/>
              <a:gd name="connsiteY226" fmla="*/ 939330 h 6858000"/>
              <a:gd name="connsiteX227" fmla="*/ 8869964 w 12192000"/>
              <a:gd name="connsiteY227" fmla="*/ 917639 h 6858000"/>
              <a:gd name="connsiteX228" fmla="*/ 8876013 w 12192000"/>
              <a:gd name="connsiteY228" fmla="*/ 901606 h 6858000"/>
              <a:gd name="connsiteX229" fmla="*/ 8855230 w 12192000"/>
              <a:gd name="connsiteY229" fmla="*/ 828963 h 6858000"/>
              <a:gd name="connsiteX230" fmla="*/ 8844988 w 12192000"/>
              <a:gd name="connsiteY230" fmla="*/ 810876 h 6858000"/>
              <a:gd name="connsiteX231" fmla="*/ 8768255 w 12192000"/>
              <a:gd name="connsiteY231" fmla="*/ 747963 h 6858000"/>
              <a:gd name="connsiteX232" fmla="*/ 8692953 w 12192000"/>
              <a:gd name="connsiteY232" fmla="*/ 638707 h 6858000"/>
              <a:gd name="connsiteX233" fmla="*/ 8674423 w 12192000"/>
              <a:gd name="connsiteY233" fmla="*/ 564449 h 6858000"/>
              <a:gd name="connsiteX234" fmla="*/ 8667642 w 12192000"/>
              <a:gd name="connsiteY234" fmla="*/ 547822 h 6858000"/>
              <a:gd name="connsiteX235" fmla="*/ 8661198 w 12192000"/>
              <a:gd name="connsiteY235" fmla="*/ 478275 h 6858000"/>
              <a:gd name="connsiteX236" fmla="*/ 8645813 w 12192000"/>
              <a:gd name="connsiteY236" fmla="*/ 464032 h 6858000"/>
              <a:gd name="connsiteX237" fmla="*/ 8512338 w 12192000"/>
              <a:gd name="connsiteY237" fmla="*/ 477784 h 6858000"/>
              <a:gd name="connsiteX238" fmla="*/ 8481050 w 12192000"/>
              <a:gd name="connsiteY238" fmla="*/ 430572 h 6858000"/>
              <a:gd name="connsiteX239" fmla="*/ 8498220 w 12192000"/>
              <a:gd name="connsiteY239" fmla="*/ 404064 h 6858000"/>
              <a:gd name="connsiteX240" fmla="*/ 8489536 w 12192000"/>
              <a:gd name="connsiteY240" fmla="*/ 389280 h 6858000"/>
              <a:gd name="connsiteX241" fmla="*/ 0 w 12192000"/>
              <a:gd name="connsiteY241" fmla="*/ 0 h 6858000"/>
              <a:gd name="connsiteX242" fmla="*/ 12192000 w 12192000"/>
              <a:gd name="connsiteY242" fmla="*/ 0 h 6858000"/>
              <a:gd name="connsiteX243" fmla="*/ 12192000 w 12192000"/>
              <a:gd name="connsiteY243" fmla="*/ 6858000 h 6858000"/>
              <a:gd name="connsiteX244" fmla="*/ 0 w 12192000"/>
              <a:gd name="connsiteY2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2192000" h="6858000">
                <a:moveTo>
                  <a:pt x="9149158" y="2038490"/>
                </a:moveTo>
                <a:cubicBezTo>
                  <a:pt x="9152630" y="2038396"/>
                  <a:pt x="9157442" y="2039945"/>
                  <a:pt x="9164184" y="2044026"/>
                </a:cubicBezTo>
                <a:lnTo>
                  <a:pt x="9172532" y="2045543"/>
                </a:lnTo>
                <a:lnTo>
                  <a:pt x="9171580" y="2056997"/>
                </a:lnTo>
                <a:cubicBezTo>
                  <a:pt x="9169082" y="2082897"/>
                  <a:pt x="9165822" y="2102884"/>
                  <a:pt x="9161257" y="2098605"/>
                </a:cubicBezTo>
                <a:cubicBezTo>
                  <a:pt x="9149066" y="2086928"/>
                  <a:pt x="9130962" y="2077578"/>
                  <a:pt x="9138232" y="2059518"/>
                </a:cubicBezTo>
                <a:cubicBezTo>
                  <a:pt x="9140394" y="2053821"/>
                  <a:pt x="9138743" y="2038771"/>
                  <a:pt x="9149158" y="2038490"/>
                </a:cubicBezTo>
                <a:close/>
                <a:moveTo>
                  <a:pt x="9177606" y="1977215"/>
                </a:moveTo>
                <a:lnTo>
                  <a:pt x="9181592" y="1987782"/>
                </a:lnTo>
                <a:lnTo>
                  <a:pt x="9181923" y="1998627"/>
                </a:lnTo>
                <a:cubicBezTo>
                  <a:pt x="9182120" y="2008276"/>
                  <a:pt x="9182258" y="2019324"/>
                  <a:pt x="9182316" y="2031066"/>
                </a:cubicBezTo>
                <a:lnTo>
                  <a:pt x="9182278" y="2047313"/>
                </a:lnTo>
                <a:lnTo>
                  <a:pt x="9172532" y="2045543"/>
                </a:lnTo>
                <a:lnTo>
                  <a:pt x="9173842" y="2029805"/>
                </a:lnTo>
                <a:cubicBezTo>
                  <a:pt x="9175210" y="2011268"/>
                  <a:pt x="9176320" y="1992822"/>
                  <a:pt x="9177334" y="1979903"/>
                </a:cubicBezTo>
                <a:close/>
                <a:moveTo>
                  <a:pt x="3696300" y="1578900"/>
                </a:moveTo>
                <a:cubicBezTo>
                  <a:pt x="3710474" y="1584699"/>
                  <a:pt x="3724648" y="1590499"/>
                  <a:pt x="3738823" y="1596298"/>
                </a:cubicBezTo>
                <a:cubicBezTo>
                  <a:pt x="3731018" y="1595365"/>
                  <a:pt x="3722545" y="1594511"/>
                  <a:pt x="3714409" y="1593618"/>
                </a:cubicBezTo>
                <a:cubicBezTo>
                  <a:pt x="3707437" y="1589899"/>
                  <a:pt x="3700149" y="1586487"/>
                  <a:pt x="3693161" y="1582501"/>
                </a:cubicBezTo>
                <a:cubicBezTo>
                  <a:pt x="3694096" y="1581313"/>
                  <a:pt x="3695364" y="1580088"/>
                  <a:pt x="3696300" y="1578900"/>
                </a:cubicBezTo>
                <a:close/>
                <a:moveTo>
                  <a:pt x="3918454" y="1175387"/>
                </a:moveTo>
                <a:cubicBezTo>
                  <a:pt x="4003499" y="1210184"/>
                  <a:pt x="4088562" y="1245245"/>
                  <a:pt x="4173607" y="1280040"/>
                </a:cubicBezTo>
                <a:cubicBezTo>
                  <a:pt x="4172338" y="1281268"/>
                  <a:pt x="4171404" y="1282454"/>
                  <a:pt x="4170135" y="1283683"/>
                </a:cubicBezTo>
                <a:cubicBezTo>
                  <a:pt x="4077511" y="1256783"/>
                  <a:pt x="3989628" y="1225016"/>
                  <a:pt x="3918454" y="1175387"/>
                </a:cubicBezTo>
                <a:close/>
                <a:moveTo>
                  <a:pt x="8109090" y="602108"/>
                </a:moveTo>
                <a:lnTo>
                  <a:pt x="8113034" y="602645"/>
                </a:lnTo>
                <a:cubicBezTo>
                  <a:pt x="8117145" y="603257"/>
                  <a:pt x="8117456" y="603522"/>
                  <a:pt x="8111220" y="603405"/>
                </a:cubicBezTo>
                <a:close/>
                <a:moveTo>
                  <a:pt x="8489536" y="389280"/>
                </a:moveTo>
                <a:cubicBezTo>
                  <a:pt x="8479909" y="386150"/>
                  <a:pt x="8475270" y="392618"/>
                  <a:pt x="8470194" y="397527"/>
                </a:cubicBezTo>
                <a:cubicBezTo>
                  <a:pt x="8442581" y="423957"/>
                  <a:pt x="8407160" y="444085"/>
                  <a:pt x="8373511" y="465608"/>
                </a:cubicBezTo>
                <a:cubicBezTo>
                  <a:pt x="8325315" y="496678"/>
                  <a:pt x="8274262" y="525140"/>
                  <a:pt x="8231753" y="560890"/>
                </a:cubicBezTo>
                <a:cubicBezTo>
                  <a:pt x="8220884" y="569991"/>
                  <a:pt x="8202133" y="566357"/>
                  <a:pt x="8199967" y="553465"/>
                </a:cubicBezTo>
                <a:cubicBezTo>
                  <a:pt x="8197799" y="540575"/>
                  <a:pt x="8188778" y="541668"/>
                  <a:pt x="8175616" y="546483"/>
                </a:cubicBezTo>
                <a:cubicBezTo>
                  <a:pt x="8159813" y="552155"/>
                  <a:pt x="8144012" y="557828"/>
                  <a:pt x="8128578" y="563992"/>
                </a:cubicBezTo>
                <a:cubicBezTo>
                  <a:pt x="8112493" y="570503"/>
                  <a:pt x="8105752" y="580983"/>
                  <a:pt x="8104845" y="593172"/>
                </a:cubicBezTo>
                <a:cubicBezTo>
                  <a:pt x="8104654" y="595478"/>
                  <a:pt x="8104732" y="598018"/>
                  <a:pt x="8105615" y="599991"/>
                </a:cubicBezTo>
                <a:lnTo>
                  <a:pt x="8109090" y="602108"/>
                </a:lnTo>
                <a:lnTo>
                  <a:pt x="8092049" y="599788"/>
                </a:lnTo>
                <a:cubicBezTo>
                  <a:pt x="8074125" y="597229"/>
                  <a:pt x="8051995" y="593399"/>
                  <a:pt x="8047646" y="588557"/>
                </a:cubicBezTo>
                <a:cubicBezTo>
                  <a:pt x="8047278" y="588065"/>
                  <a:pt x="7852240" y="650342"/>
                  <a:pt x="7793637" y="681868"/>
                </a:cubicBezTo>
                <a:cubicBezTo>
                  <a:pt x="7757179" y="701583"/>
                  <a:pt x="7034011" y="1031296"/>
                  <a:pt x="6007741" y="1095470"/>
                </a:cubicBezTo>
                <a:cubicBezTo>
                  <a:pt x="5971519" y="1097710"/>
                  <a:pt x="5937353" y="1100506"/>
                  <a:pt x="5902533" y="1103650"/>
                </a:cubicBezTo>
                <a:cubicBezTo>
                  <a:pt x="5594429" y="1129961"/>
                  <a:pt x="5292360" y="1161179"/>
                  <a:pt x="5164222" y="1163546"/>
                </a:cubicBezTo>
                <a:cubicBezTo>
                  <a:pt x="5063988" y="1165217"/>
                  <a:pt x="4549164" y="1138992"/>
                  <a:pt x="4395075" y="1082763"/>
                </a:cubicBezTo>
                <a:cubicBezTo>
                  <a:pt x="4237527" y="1025076"/>
                  <a:pt x="4088158" y="958345"/>
                  <a:pt x="3939440" y="891265"/>
                </a:cubicBezTo>
                <a:cubicBezTo>
                  <a:pt x="3874968" y="862299"/>
                  <a:pt x="3806689" y="837016"/>
                  <a:pt x="3747894" y="801994"/>
                </a:cubicBezTo>
                <a:cubicBezTo>
                  <a:pt x="3689082" y="766706"/>
                  <a:pt x="3632839" y="729495"/>
                  <a:pt x="3569553" y="697970"/>
                </a:cubicBezTo>
                <a:cubicBezTo>
                  <a:pt x="3551464" y="688887"/>
                  <a:pt x="3533327" y="679005"/>
                  <a:pt x="3507813" y="680216"/>
                </a:cubicBezTo>
                <a:cubicBezTo>
                  <a:pt x="3502099" y="680371"/>
                  <a:pt x="3496101" y="681365"/>
                  <a:pt x="3490455" y="682587"/>
                </a:cubicBezTo>
                <a:cubicBezTo>
                  <a:pt x="3484140" y="683888"/>
                  <a:pt x="3479298" y="687159"/>
                  <a:pt x="3477246" y="691971"/>
                </a:cubicBezTo>
                <a:cubicBezTo>
                  <a:pt x="3475230" y="697315"/>
                  <a:pt x="3479426" y="699760"/>
                  <a:pt x="3484273" y="701857"/>
                </a:cubicBezTo>
                <a:cubicBezTo>
                  <a:pt x="3487733" y="703316"/>
                  <a:pt x="3491260" y="705843"/>
                  <a:pt x="3495638" y="705849"/>
                </a:cubicBezTo>
                <a:cubicBezTo>
                  <a:pt x="3523576" y="705686"/>
                  <a:pt x="3534967" y="720681"/>
                  <a:pt x="3548914" y="733487"/>
                </a:cubicBezTo>
                <a:cubicBezTo>
                  <a:pt x="3554984" y="738925"/>
                  <a:pt x="3561304" y="742991"/>
                  <a:pt x="3551504" y="753036"/>
                </a:cubicBezTo>
                <a:cubicBezTo>
                  <a:pt x="3542974" y="761854"/>
                  <a:pt x="3552584" y="764716"/>
                  <a:pt x="3562075" y="765715"/>
                </a:cubicBezTo>
                <a:cubicBezTo>
                  <a:pt x="3575293" y="767067"/>
                  <a:pt x="3590630" y="764672"/>
                  <a:pt x="3605942" y="772481"/>
                </a:cubicBezTo>
                <a:cubicBezTo>
                  <a:pt x="3550860" y="779958"/>
                  <a:pt x="3525860" y="757484"/>
                  <a:pt x="3499309" y="737079"/>
                </a:cubicBezTo>
                <a:cubicBezTo>
                  <a:pt x="3489410" y="729689"/>
                  <a:pt x="3482419" y="720334"/>
                  <a:pt x="3473788" y="711717"/>
                </a:cubicBezTo>
                <a:cubicBezTo>
                  <a:pt x="3463019" y="701211"/>
                  <a:pt x="3451290" y="702093"/>
                  <a:pt x="3437248" y="714263"/>
                </a:cubicBezTo>
                <a:cubicBezTo>
                  <a:pt x="3424810" y="725164"/>
                  <a:pt x="3418411" y="725135"/>
                  <a:pt x="3413254" y="712874"/>
                </a:cubicBezTo>
                <a:cubicBezTo>
                  <a:pt x="3405299" y="693706"/>
                  <a:pt x="3389031" y="681450"/>
                  <a:pt x="3362511" y="677414"/>
                </a:cubicBezTo>
                <a:cubicBezTo>
                  <a:pt x="3356728" y="676504"/>
                  <a:pt x="3349492" y="673891"/>
                  <a:pt x="3344467" y="679599"/>
                </a:cubicBezTo>
                <a:cubicBezTo>
                  <a:pt x="3340061" y="684428"/>
                  <a:pt x="3344392" y="689004"/>
                  <a:pt x="3347971" y="692328"/>
                </a:cubicBezTo>
                <a:cubicBezTo>
                  <a:pt x="3354407" y="698260"/>
                  <a:pt x="3360162" y="704004"/>
                  <a:pt x="3363008" y="711713"/>
                </a:cubicBezTo>
                <a:cubicBezTo>
                  <a:pt x="3365019" y="716838"/>
                  <a:pt x="3367062" y="722495"/>
                  <a:pt x="3362637" y="727058"/>
                </a:cubicBezTo>
                <a:cubicBezTo>
                  <a:pt x="3344342" y="746453"/>
                  <a:pt x="3358884" y="752745"/>
                  <a:pt x="3376167" y="759779"/>
                </a:cubicBezTo>
                <a:cubicBezTo>
                  <a:pt x="3400002" y="769239"/>
                  <a:pt x="3410177" y="786259"/>
                  <a:pt x="3406203" y="808483"/>
                </a:cubicBezTo>
                <a:cubicBezTo>
                  <a:pt x="3404757" y="817516"/>
                  <a:pt x="3406433" y="822682"/>
                  <a:pt x="3420116" y="820757"/>
                </a:cubicBezTo>
                <a:cubicBezTo>
                  <a:pt x="3425463" y="820110"/>
                  <a:pt x="3426984" y="822878"/>
                  <a:pt x="3429194" y="825831"/>
                </a:cubicBezTo>
                <a:cubicBezTo>
                  <a:pt x="3476758" y="896035"/>
                  <a:pt x="3542778" y="954609"/>
                  <a:pt x="3619149" y="1006561"/>
                </a:cubicBezTo>
                <a:cubicBezTo>
                  <a:pt x="3681093" y="1048718"/>
                  <a:pt x="3748746" y="1085351"/>
                  <a:pt x="3818654" y="1120369"/>
                </a:cubicBezTo>
                <a:cubicBezTo>
                  <a:pt x="3820742" y="1121458"/>
                  <a:pt x="3822850" y="1122813"/>
                  <a:pt x="3824021" y="1125355"/>
                </a:cubicBezTo>
                <a:cubicBezTo>
                  <a:pt x="3791940" y="1123873"/>
                  <a:pt x="3763844" y="1116270"/>
                  <a:pt x="3736668" y="1107215"/>
                </a:cubicBezTo>
                <a:cubicBezTo>
                  <a:pt x="3664431" y="1083216"/>
                  <a:pt x="3602610" y="1048291"/>
                  <a:pt x="3540174" y="1014247"/>
                </a:cubicBezTo>
                <a:cubicBezTo>
                  <a:pt x="3502142" y="993353"/>
                  <a:pt x="3463159" y="973379"/>
                  <a:pt x="3421640" y="955861"/>
                </a:cubicBezTo>
                <a:cubicBezTo>
                  <a:pt x="3414719" y="952940"/>
                  <a:pt x="3409737" y="948712"/>
                  <a:pt x="3404753" y="944484"/>
                </a:cubicBezTo>
                <a:cubicBezTo>
                  <a:pt x="3401911" y="942144"/>
                  <a:pt x="3398417" y="940152"/>
                  <a:pt x="3393138" y="941865"/>
                </a:cubicBezTo>
                <a:cubicBezTo>
                  <a:pt x="3386540" y="944006"/>
                  <a:pt x="3386126" y="948083"/>
                  <a:pt x="3385712" y="952159"/>
                </a:cubicBezTo>
                <a:cubicBezTo>
                  <a:pt x="3384520" y="965187"/>
                  <a:pt x="3389594" y="976116"/>
                  <a:pt x="3398641" y="986025"/>
                </a:cubicBezTo>
                <a:cubicBezTo>
                  <a:pt x="3422140" y="1011364"/>
                  <a:pt x="3455589" y="1029056"/>
                  <a:pt x="3489975" y="1045560"/>
                </a:cubicBezTo>
                <a:cubicBezTo>
                  <a:pt x="3534421" y="1066751"/>
                  <a:pt x="3577600" y="1089169"/>
                  <a:pt x="3617273" y="1114697"/>
                </a:cubicBezTo>
                <a:cubicBezTo>
                  <a:pt x="3620082" y="1116503"/>
                  <a:pt x="3625178" y="1117229"/>
                  <a:pt x="3623898" y="1123556"/>
                </a:cubicBezTo>
                <a:cubicBezTo>
                  <a:pt x="3599276" y="1112313"/>
                  <a:pt x="3576007" y="1101173"/>
                  <a:pt x="3552438" y="1090606"/>
                </a:cubicBezTo>
                <a:cubicBezTo>
                  <a:pt x="3529203" y="1079998"/>
                  <a:pt x="3505634" y="1069432"/>
                  <a:pt x="3482417" y="1059092"/>
                </a:cubicBezTo>
                <a:cubicBezTo>
                  <a:pt x="3476868" y="1056543"/>
                  <a:pt x="3470899" y="1052702"/>
                  <a:pt x="3463468" y="1057629"/>
                </a:cubicBezTo>
                <a:cubicBezTo>
                  <a:pt x="3455703" y="1062595"/>
                  <a:pt x="3457128" y="1069134"/>
                  <a:pt x="3459472" y="1074217"/>
                </a:cubicBezTo>
                <a:cubicBezTo>
                  <a:pt x="3466821" y="1089165"/>
                  <a:pt x="3478729" y="1101681"/>
                  <a:pt x="3494211" y="1112153"/>
                </a:cubicBezTo>
                <a:cubicBezTo>
                  <a:pt x="3546907" y="1146573"/>
                  <a:pt x="3606933" y="1174465"/>
                  <a:pt x="3663137" y="1205775"/>
                </a:cubicBezTo>
                <a:cubicBezTo>
                  <a:pt x="3693512" y="1222766"/>
                  <a:pt x="3721631" y="1241370"/>
                  <a:pt x="3748466" y="1260936"/>
                </a:cubicBezTo>
                <a:cubicBezTo>
                  <a:pt x="3754470" y="1265310"/>
                  <a:pt x="3754440" y="1270144"/>
                  <a:pt x="3753142" y="1276208"/>
                </a:cubicBezTo>
                <a:cubicBezTo>
                  <a:pt x="3747968" y="1300726"/>
                  <a:pt x="3758834" y="1307462"/>
                  <a:pt x="3791960" y="1298886"/>
                </a:cubicBezTo>
                <a:cubicBezTo>
                  <a:pt x="3802234" y="1296299"/>
                  <a:pt x="3809336" y="1296782"/>
                  <a:pt x="3816039" y="1301606"/>
                </a:cubicBezTo>
                <a:cubicBezTo>
                  <a:pt x="3897299" y="1361555"/>
                  <a:pt x="3991895" y="1408883"/>
                  <a:pt x="4094439" y="1448806"/>
                </a:cubicBezTo>
                <a:cubicBezTo>
                  <a:pt x="4136210" y="1464953"/>
                  <a:pt x="4179249" y="1479874"/>
                  <a:pt x="4222870" y="1493379"/>
                </a:cubicBezTo>
                <a:cubicBezTo>
                  <a:pt x="4222955" y="1494711"/>
                  <a:pt x="4223057" y="1496309"/>
                  <a:pt x="4223141" y="1497641"/>
                </a:cubicBezTo>
                <a:cubicBezTo>
                  <a:pt x="4222925" y="1499546"/>
                  <a:pt x="4222659" y="1500653"/>
                  <a:pt x="4222428" y="1502292"/>
                </a:cubicBezTo>
                <a:cubicBezTo>
                  <a:pt x="4160784" y="1480767"/>
                  <a:pt x="4099761" y="1458363"/>
                  <a:pt x="4039973" y="1434198"/>
                </a:cubicBezTo>
                <a:cubicBezTo>
                  <a:pt x="3877889" y="1368737"/>
                  <a:pt x="3722432" y="1296301"/>
                  <a:pt x="3564773" y="1226279"/>
                </a:cubicBezTo>
                <a:cubicBezTo>
                  <a:pt x="3511752" y="1202636"/>
                  <a:pt x="3468897" y="1169442"/>
                  <a:pt x="3420650" y="1141464"/>
                </a:cubicBezTo>
                <a:cubicBezTo>
                  <a:pt x="3388486" y="1122812"/>
                  <a:pt x="3357590" y="1102932"/>
                  <a:pt x="3320669" y="1088883"/>
                </a:cubicBezTo>
                <a:cubicBezTo>
                  <a:pt x="3305491" y="1083205"/>
                  <a:pt x="3289697" y="1078406"/>
                  <a:pt x="3270102" y="1082659"/>
                </a:cubicBezTo>
                <a:cubicBezTo>
                  <a:pt x="3262467" y="1084389"/>
                  <a:pt x="3253881" y="1087040"/>
                  <a:pt x="3251648" y="1094290"/>
                </a:cubicBezTo>
                <a:cubicBezTo>
                  <a:pt x="3249750" y="1101498"/>
                  <a:pt x="3256970" y="1103846"/>
                  <a:pt x="3263506" y="1106005"/>
                </a:cubicBezTo>
                <a:cubicBezTo>
                  <a:pt x="3265227" y="1106604"/>
                  <a:pt x="3266966" y="1107467"/>
                  <a:pt x="3268636" y="1107265"/>
                </a:cubicBezTo>
                <a:cubicBezTo>
                  <a:pt x="3300482" y="1105018"/>
                  <a:pt x="3309121" y="1124372"/>
                  <a:pt x="3325089" y="1137201"/>
                </a:cubicBezTo>
                <a:cubicBezTo>
                  <a:pt x="3330055" y="1141164"/>
                  <a:pt x="3330677" y="1145651"/>
                  <a:pt x="3326003" y="1151585"/>
                </a:cubicBezTo>
                <a:cubicBezTo>
                  <a:pt x="3317592" y="1162266"/>
                  <a:pt x="3324211" y="1165760"/>
                  <a:pt x="3336410" y="1166967"/>
                </a:cubicBezTo>
                <a:cubicBezTo>
                  <a:pt x="3348608" y="1168175"/>
                  <a:pt x="3361690" y="1167395"/>
                  <a:pt x="3375112" y="1171943"/>
                </a:cubicBezTo>
                <a:cubicBezTo>
                  <a:pt x="3354718" y="1179513"/>
                  <a:pt x="3340011" y="1175927"/>
                  <a:pt x="3326222" y="1170885"/>
                </a:cubicBezTo>
                <a:cubicBezTo>
                  <a:pt x="3295216" y="1159877"/>
                  <a:pt x="3274464" y="1140648"/>
                  <a:pt x="3254679" y="1120765"/>
                </a:cubicBezTo>
                <a:cubicBezTo>
                  <a:pt x="3250733" y="1116948"/>
                  <a:pt x="3247420" y="1112518"/>
                  <a:pt x="3242188" y="1109662"/>
                </a:cubicBezTo>
                <a:cubicBezTo>
                  <a:pt x="3232391" y="1103869"/>
                  <a:pt x="3222316" y="1104284"/>
                  <a:pt x="3211499" y="1114184"/>
                </a:cubicBezTo>
                <a:cubicBezTo>
                  <a:pt x="3197173" y="1127194"/>
                  <a:pt x="3191777" y="1127042"/>
                  <a:pt x="3185849" y="1113265"/>
                </a:cubicBezTo>
                <a:cubicBezTo>
                  <a:pt x="3177929" y="1094629"/>
                  <a:pt x="3162028" y="1082865"/>
                  <a:pt x="3135843" y="1078789"/>
                </a:cubicBezTo>
                <a:cubicBezTo>
                  <a:pt x="3130396" y="1077837"/>
                  <a:pt x="3124578" y="1076395"/>
                  <a:pt x="3119118" y="1080546"/>
                </a:cubicBezTo>
                <a:cubicBezTo>
                  <a:pt x="3113359" y="1085269"/>
                  <a:pt x="3117622" y="1088780"/>
                  <a:pt x="3120198" y="1092226"/>
                </a:cubicBezTo>
                <a:cubicBezTo>
                  <a:pt x="3123912" y="1097682"/>
                  <a:pt x="3128295" y="1103057"/>
                  <a:pt x="3131691" y="1108819"/>
                </a:cubicBezTo>
                <a:cubicBezTo>
                  <a:pt x="3137665" y="1118027"/>
                  <a:pt x="3139328" y="1128295"/>
                  <a:pt x="3129914" y="1139097"/>
                </a:cubicBezTo>
                <a:cubicBezTo>
                  <a:pt x="3123003" y="1146915"/>
                  <a:pt x="3123960" y="1151361"/>
                  <a:pt x="3133955" y="1154983"/>
                </a:cubicBezTo>
                <a:cubicBezTo>
                  <a:pt x="3165979" y="1166136"/>
                  <a:pt x="3186931" y="1183194"/>
                  <a:pt x="3178170" y="1214855"/>
                </a:cubicBezTo>
                <a:cubicBezTo>
                  <a:pt x="3176770" y="1219320"/>
                  <a:pt x="3179046" y="1223338"/>
                  <a:pt x="3185378" y="1222303"/>
                </a:cubicBezTo>
                <a:cubicBezTo>
                  <a:pt x="3199361" y="1219805"/>
                  <a:pt x="3202140" y="1226447"/>
                  <a:pt x="3206608" y="1233153"/>
                </a:cubicBezTo>
                <a:cubicBezTo>
                  <a:pt x="3250090" y="1297409"/>
                  <a:pt x="3310389" y="1350771"/>
                  <a:pt x="3379140" y="1399351"/>
                </a:cubicBezTo>
                <a:cubicBezTo>
                  <a:pt x="3447189" y="1447479"/>
                  <a:pt x="3522881" y="1488775"/>
                  <a:pt x="3603118" y="1527375"/>
                </a:cubicBezTo>
                <a:cubicBezTo>
                  <a:pt x="3581296" y="1528405"/>
                  <a:pt x="3552602" y="1521951"/>
                  <a:pt x="3524809" y="1513774"/>
                </a:cubicBezTo>
                <a:cubicBezTo>
                  <a:pt x="3451354" y="1491802"/>
                  <a:pt x="3389901" y="1457369"/>
                  <a:pt x="3327498" y="1423859"/>
                </a:cubicBezTo>
                <a:cubicBezTo>
                  <a:pt x="3283917" y="1400416"/>
                  <a:pt x="3241288" y="1376052"/>
                  <a:pt x="3192949" y="1357211"/>
                </a:cubicBezTo>
                <a:cubicBezTo>
                  <a:pt x="3187434" y="1355196"/>
                  <a:pt x="3183538" y="1352177"/>
                  <a:pt x="3180259" y="1348280"/>
                </a:cubicBezTo>
                <a:cubicBezTo>
                  <a:pt x="3177348" y="1344874"/>
                  <a:pt x="3173119" y="1341896"/>
                  <a:pt x="3166204" y="1344345"/>
                </a:cubicBezTo>
                <a:cubicBezTo>
                  <a:pt x="3159306" y="1347059"/>
                  <a:pt x="3158942" y="1351935"/>
                  <a:pt x="3159212" y="1356197"/>
                </a:cubicBezTo>
                <a:cubicBezTo>
                  <a:pt x="3161232" y="1372059"/>
                  <a:pt x="3167827" y="1385754"/>
                  <a:pt x="3181004" y="1397043"/>
                </a:cubicBezTo>
                <a:cubicBezTo>
                  <a:pt x="3206688" y="1419701"/>
                  <a:pt x="3240037" y="1435794"/>
                  <a:pt x="3273385" y="1451888"/>
                </a:cubicBezTo>
                <a:cubicBezTo>
                  <a:pt x="3319573" y="1473941"/>
                  <a:pt x="3362569" y="1498797"/>
                  <a:pt x="3401776" y="1527602"/>
                </a:cubicBezTo>
                <a:cubicBezTo>
                  <a:pt x="3374012" y="1514591"/>
                  <a:pt x="3346230" y="1501313"/>
                  <a:pt x="3318130" y="1488342"/>
                </a:cubicBezTo>
                <a:cubicBezTo>
                  <a:pt x="3296969" y="1478558"/>
                  <a:pt x="3275173" y="1469387"/>
                  <a:pt x="3253694" y="1459909"/>
                </a:cubicBezTo>
                <a:cubicBezTo>
                  <a:pt x="3248495" y="1457587"/>
                  <a:pt x="3242945" y="1455038"/>
                  <a:pt x="3236182" y="1459882"/>
                </a:cubicBezTo>
                <a:cubicBezTo>
                  <a:pt x="3230053" y="1464115"/>
                  <a:pt x="3231378" y="1469055"/>
                  <a:pt x="3233020" y="1473687"/>
                </a:cubicBezTo>
                <a:cubicBezTo>
                  <a:pt x="3239235" y="1491993"/>
                  <a:pt x="3254236" y="1505477"/>
                  <a:pt x="3272474" y="1516958"/>
                </a:cubicBezTo>
                <a:cubicBezTo>
                  <a:pt x="3294559" y="1530657"/>
                  <a:pt x="3317595" y="1543436"/>
                  <a:pt x="3341300" y="1556133"/>
                </a:cubicBezTo>
                <a:cubicBezTo>
                  <a:pt x="3316637" y="1554825"/>
                  <a:pt x="3291973" y="1553517"/>
                  <a:pt x="3267359" y="1553009"/>
                </a:cubicBezTo>
                <a:cubicBezTo>
                  <a:pt x="3280352" y="1582573"/>
                  <a:pt x="3306470" y="1585584"/>
                  <a:pt x="3329832" y="1587586"/>
                </a:cubicBezTo>
                <a:cubicBezTo>
                  <a:pt x="3361297" y="1589949"/>
                  <a:pt x="3391527" y="1594072"/>
                  <a:pt x="3421490" y="1599301"/>
                </a:cubicBezTo>
                <a:cubicBezTo>
                  <a:pt x="3434412" y="1606594"/>
                  <a:pt x="3447319" y="1613621"/>
                  <a:pt x="3459923" y="1621220"/>
                </a:cubicBezTo>
                <a:cubicBezTo>
                  <a:pt x="3472880" y="1629046"/>
                  <a:pt x="3485168" y="1636952"/>
                  <a:pt x="3497490" y="1645392"/>
                </a:cubicBezTo>
                <a:cubicBezTo>
                  <a:pt x="3506301" y="1651572"/>
                  <a:pt x="3516714" y="1656484"/>
                  <a:pt x="3507803" y="1669911"/>
                </a:cubicBezTo>
                <a:cubicBezTo>
                  <a:pt x="3503816" y="1676032"/>
                  <a:pt x="3534148" y="1702959"/>
                  <a:pt x="3543290" y="1703729"/>
                </a:cubicBezTo>
                <a:cubicBezTo>
                  <a:pt x="3544644" y="1703834"/>
                  <a:pt x="3545996" y="1703940"/>
                  <a:pt x="3546999" y="1703818"/>
                </a:cubicBezTo>
                <a:cubicBezTo>
                  <a:pt x="3566312" y="1700405"/>
                  <a:pt x="3571232" y="1708935"/>
                  <a:pt x="3572295" y="1720349"/>
                </a:cubicBezTo>
                <a:cubicBezTo>
                  <a:pt x="3573341" y="1731497"/>
                  <a:pt x="3570880" y="1745753"/>
                  <a:pt x="3596922" y="1736961"/>
                </a:cubicBezTo>
                <a:cubicBezTo>
                  <a:pt x="3599895" y="1736064"/>
                  <a:pt x="3600664" y="1737582"/>
                  <a:pt x="3602119" y="1739285"/>
                </a:cubicBezTo>
                <a:cubicBezTo>
                  <a:pt x="3633888" y="1783486"/>
                  <a:pt x="3684678" y="1814377"/>
                  <a:pt x="3734798" y="1845349"/>
                </a:cubicBezTo>
                <a:cubicBezTo>
                  <a:pt x="3737590" y="1846890"/>
                  <a:pt x="3740383" y="1848430"/>
                  <a:pt x="3743174" y="1849972"/>
                </a:cubicBezTo>
                <a:cubicBezTo>
                  <a:pt x="3692460" y="1846720"/>
                  <a:pt x="3526297" y="1854765"/>
                  <a:pt x="3478101" y="1864630"/>
                </a:cubicBezTo>
                <a:cubicBezTo>
                  <a:pt x="3435216" y="1873314"/>
                  <a:pt x="3187933" y="1844748"/>
                  <a:pt x="3135293" y="1816496"/>
                </a:cubicBezTo>
                <a:cubicBezTo>
                  <a:pt x="3129987" y="1844249"/>
                  <a:pt x="3145700" y="1853084"/>
                  <a:pt x="3158510" y="1863880"/>
                </a:cubicBezTo>
                <a:cubicBezTo>
                  <a:pt x="3176652" y="1879130"/>
                  <a:pt x="3180104" y="1891061"/>
                  <a:pt x="3148907" y="1908797"/>
                </a:cubicBezTo>
                <a:cubicBezTo>
                  <a:pt x="3059526" y="1959351"/>
                  <a:pt x="3060614" y="1960561"/>
                  <a:pt x="3150229" y="2003660"/>
                </a:cubicBezTo>
                <a:cubicBezTo>
                  <a:pt x="3154391" y="2005572"/>
                  <a:pt x="3152878" y="2013539"/>
                  <a:pt x="3154219" y="2018746"/>
                </a:cubicBezTo>
                <a:cubicBezTo>
                  <a:pt x="3132340" y="2029448"/>
                  <a:pt x="3104621" y="2011868"/>
                  <a:pt x="3079313" y="2037482"/>
                </a:cubicBezTo>
                <a:cubicBezTo>
                  <a:pt x="3200844" y="2121812"/>
                  <a:pt x="3382216" y="2194063"/>
                  <a:pt x="3545961" y="2248584"/>
                </a:cubicBezTo>
                <a:cubicBezTo>
                  <a:pt x="3418859" y="2288406"/>
                  <a:pt x="3336249" y="2212515"/>
                  <a:pt x="3242382" y="2234890"/>
                </a:cubicBezTo>
                <a:cubicBezTo>
                  <a:pt x="3196963" y="2267233"/>
                  <a:pt x="3340047" y="2293389"/>
                  <a:pt x="3206852" y="2322137"/>
                </a:cubicBezTo>
                <a:cubicBezTo>
                  <a:pt x="3266485" y="2338535"/>
                  <a:pt x="3311047" y="2356223"/>
                  <a:pt x="3352854" y="2378270"/>
                </a:cubicBezTo>
                <a:cubicBezTo>
                  <a:pt x="3427094" y="2417864"/>
                  <a:pt x="3443161" y="2448130"/>
                  <a:pt x="3414532" y="2516826"/>
                </a:cubicBezTo>
                <a:cubicBezTo>
                  <a:pt x="3395525" y="2562076"/>
                  <a:pt x="3366606" y="2605038"/>
                  <a:pt x="3397577" y="2652556"/>
                </a:cubicBezTo>
                <a:cubicBezTo>
                  <a:pt x="3418842" y="2685144"/>
                  <a:pt x="3412947" y="2708944"/>
                  <a:pt x="3339773" y="2701969"/>
                </a:cubicBezTo>
                <a:cubicBezTo>
                  <a:pt x="3260852" y="2694617"/>
                  <a:pt x="3233446" y="2729610"/>
                  <a:pt x="3257041" y="2788223"/>
                </a:cubicBezTo>
                <a:cubicBezTo>
                  <a:pt x="3272229" y="2825841"/>
                  <a:pt x="3259642" y="2839714"/>
                  <a:pt x="3205892" y="2841661"/>
                </a:cubicBezTo>
                <a:cubicBezTo>
                  <a:pt x="3146428" y="2843763"/>
                  <a:pt x="3088665" y="2824990"/>
                  <a:pt x="3016267" y="2846107"/>
                </a:cubicBezTo>
                <a:cubicBezTo>
                  <a:pt x="3079284" y="2910414"/>
                  <a:pt x="3202965" y="2875032"/>
                  <a:pt x="3275450" y="2934701"/>
                </a:cubicBezTo>
                <a:cubicBezTo>
                  <a:pt x="3194271" y="2944802"/>
                  <a:pt x="3132104" y="2952064"/>
                  <a:pt x="3071009" y="2944432"/>
                </a:cubicBezTo>
                <a:cubicBezTo>
                  <a:pt x="3045559" y="2941340"/>
                  <a:pt x="3017770" y="2938533"/>
                  <a:pt x="3005039" y="2960743"/>
                </a:cubicBezTo>
                <a:cubicBezTo>
                  <a:pt x="2989910" y="2987540"/>
                  <a:pt x="3024584" y="2992735"/>
                  <a:pt x="3045255" y="2994795"/>
                </a:cubicBezTo>
                <a:cubicBezTo>
                  <a:pt x="3103524" y="3000354"/>
                  <a:pt x="3149512" y="3024578"/>
                  <a:pt x="3198769" y="3041966"/>
                </a:cubicBezTo>
                <a:cubicBezTo>
                  <a:pt x="3306591" y="3080177"/>
                  <a:pt x="3424230" y="3108608"/>
                  <a:pt x="3518098" y="3181525"/>
                </a:cubicBezTo>
                <a:cubicBezTo>
                  <a:pt x="3405474" y="3173693"/>
                  <a:pt x="3319103" y="3133957"/>
                  <a:pt x="3214876" y="3136382"/>
                </a:cubicBezTo>
                <a:cubicBezTo>
                  <a:pt x="3309623" y="3201944"/>
                  <a:pt x="3428070" y="3237794"/>
                  <a:pt x="3540876" y="3280232"/>
                </a:cubicBezTo>
                <a:cubicBezTo>
                  <a:pt x="3572951" y="3292185"/>
                  <a:pt x="3605372" y="3298995"/>
                  <a:pt x="3614558" y="3332242"/>
                </a:cubicBezTo>
                <a:cubicBezTo>
                  <a:pt x="3632460" y="3396643"/>
                  <a:pt x="3676382" y="3446619"/>
                  <a:pt x="3765439" y="3465091"/>
                </a:cubicBezTo>
                <a:cubicBezTo>
                  <a:pt x="3766125" y="3465276"/>
                  <a:pt x="3762072" y="3475699"/>
                  <a:pt x="3759506" y="3482990"/>
                </a:cubicBezTo>
                <a:cubicBezTo>
                  <a:pt x="3706514" y="3491555"/>
                  <a:pt x="3662256" y="3457457"/>
                  <a:pt x="3594905" y="3478499"/>
                </a:cubicBezTo>
                <a:cubicBezTo>
                  <a:pt x="3663098" y="3523656"/>
                  <a:pt x="3720597" y="3564741"/>
                  <a:pt x="3814430" y="3578876"/>
                </a:cubicBezTo>
                <a:cubicBezTo>
                  <a:pt x="3889563" y="3590177"/>
                  <a:pt x="3981512" y="3590582"/>
                  <a:pt x="4039126" y="3649369"/>
                </a:cubicBezTo>
                <a:cubicBezTo>
                  <a:pt x="3977790" y="3669682"/>
                  <a:pt x="3930328" y="3659325"/>
                  <a:pt x="3883152" y="3653497"/>
                </a:cubicBezTo>
                <a:cubicBezTo>
                  <a:pt x="3810528" y="3644576"/>
                  <a:pt x="3739087" y="3633097"/>
                  <a:pt x="3666446" y="3623911"/>
                </a:cubicBezTo>
                <a:cubicBezTo>
                  <a:pt x="3638957" y="3620530"/>
                  <a:pt x="3608896" y="3619071"/>
                  <a:pt x="3593589" y="3653674"/>
                </a:cubicBezTo>
                <a:cubicBezTo>
                  <a:pt x="3684581" y="3649631"/>
                  <a:pt x="3741824" y="3686720"/>
                  <a:pt x="3801238" y="3720862"/>
                </a:cubicBezTo>
                <a:cubicBezTo>
                  <a:pt x="3834791" y="3740152"/>
                  <a:pt x="3862819" y="3767894"/>
                  <a:pt x="3919545" y="3749213"/>
                </a:cubicBezTo>
                <a:cubicBezTo>
                  <a:pt x="3949563" y="3739403"/>
                  <a:pt x="3970044" y="3754371"/>
                  <a:pt x="3968059" y="3776085"/>
                </a:cubicBezTo>
                <a:cubicBezTo>
                  <a:pt x="3961477" y="3852579"/>
                  <a:pt x="4033657" y="3870411"/>
                  <a:pt x="4107750" y="3875932"/>
                </a:cubicBezTo>
                <a:cubicBezTo>
                  <a:pt x="4247829" y="3886613"/>
                  <a:pt x="4367192" y="3936847"/>
                  <a:pt x="4504087" y="3955698"/>
                </a:cubicBezTo>
                <a:cubicBezTo>
                  <a:pt x="4637239" y="3973931"/>
                  <a:pt x="5630348" y="4013091"/>
                  <a:pt x="5880284" y="3998656"/>
                </a:cubicBezTo>
                <a:cubicBezTo>
                  <a:pt x="7409751" y="3910310"/>
                  <a:pt x="8457142" y="3018967"/>
                  <a:pt x="8461494" y="3007971"/>
                </a:cubicBezTo>
                <a:cubicBezTo>
                  <a:pt x="8481448" y="2956432"/>
                  <a:pt x="8537247" y="2928466"/>
                  <a:pt x="8587378" y="2896089"/>
                </a:cubicBezTo>
                <a:cubicBezTo>
                  <a:pt x="8631032" y="2867717"/>
                  <a:pt x="8677604" y="2837649"/>
                  <a:pt x="8693826" y="2796225"/>
                </a:cubicBezTo>
                <a:cubicBezTo>
                  <a:pt x="8715249" y="2741288"/>
                  <a:pt x="8647790" y="2792407"/>
                  <a:pt x="8633488" y="2774007"/>
                </a:cubicBezTo>
                <a:cubicBezTo>
                  <a:pt x="8658507" y="2743865"/>
                  <a:pt x="8698366" y="2714075"/>
                  <a:pt x="8707444" y="2682105"/>
                </a:cubicBezTo>
                <a:cubicBezTo>
                  <a:pt x="8739824" y="2566518"/>
                  <a:pt x="8819561" y="2475526"/>
                  <a:pt x="8942552" y="2397549"/>
                </a:cubicBezTo>
                <a:cubicBezTo>
                  <a:pt x="8977822" y="2375023"/>
                  <a:pt x="8999812" y="2339612"/>
                  <a:pt x="9049260" y="2328253"/>
                </a:cubicBezTo>
                <a:cubicBezTo>
                  <a:pt x="9159134" y="2303404"/>
                  <a:pt x="9118356" y="2218151"/>
                  <a:pt x="9174304" y="2171379"/>
                </a:cubicBezTo>
                <a:cubicBezTo>
                  <a:pt x="9179581" y="2166982"/>
                  <a:pt x="9181728" y="2117398"/>
                  <a:pt x="9182228" y="2067678"/>
                </a:cubicBezTo>
                <a:lnTo>
                  <a:pt x="9182278" y="2047313"/>
                </a:lnTo>
                <a:lnTo>
                  <a:pt x="9184334" y="2047686"/>
                </a:lnTo>
                <a:cubicBezTo>
                  <a:pt x="9192950" y="2042242"/>
                  <a:pt x="9192359" y="2022485"/>
                  <a:pt x="9185124" y="1997142"/>
                </a:cubicBezTo>
                <a:lnTo>
                  <a:pt x="9181592" y="1987782"/>
                </a:lnTo>
                <a:lnTo>
                  <a:pt x="9181190" y="1974586"/>
                </a:lnTo>
                <a:cubicBezTo>
                  <a:pt x="9180902" y="1968441"/>
                  <a:pt x="9180584" y="1964399"/>
                  <a:pt x="9180252" y="1963164"/>
                </a:cubicBezTo>
                <a:cubicBezTo>
                  <a:pt x="9179760" y="1961378"/>
                  <a:pt x="9179284" y="1962333"/>
                  <a:pt x="9178804" y="1965349"/>
                </a:cubicBezTo>
                <a:lnTo>
                  <a:pt x="9177606" y="1977215"/>
                </a:lnTo>
                <a:lnTo>
                  <a:pt x="9169614" y="1956030"/>
                </a:lnTo>
                <a:cubicBezTo>
                  <a:pt x="9143144" y="1898537"/>
                  <a:pt x="9095234" y="1836160"/>
                  <a:pt x="9046406" y="1838718"/>
                </a:cubicBezTo>
                <a:cubicBezTo>
                  <a:pt x="9077129" y="1760642"/>
                  <a:pt x="9077129" y="1760642"/>
                  <a:pt x="8960873" y="1764524"/>
                </a:cubicBezTo>
                <a:cubicBezTo>
                  <a:pt x="9002330" y="1712259"/>
                  <a:pt x="9001568" y="1700272"/>
                  <a:pt x="8946755" y="1690806"/>
                </a:cubicBezTo>
                <a:cubicBezTo>
                  <a:pt x="8893980" y="1681628"/>
                  <a:pt x="8836186" y="1683529"/>
                  <a:pt x="8786897" y="1665607"/>
                </a:cubicBezTo>
                <a:cubicBezTo>
                  <a:pt x="8827191" y="1600331"/>
                  <a:pt x="8835148" y="1529576"/>
                  <a:pt x="8924505" y="1489227"/>
                </a:cubicBezTo>
                <a:cubicBezTo>
                  <a:pt x="8938584" y="1482958"/>
                  <a:pt x="8947122" y="1463671"/>
                  <a:pt x="8937122" y="1454681"/>
                </a:cubicBezTo>
                <a:cubicBezTo>
                  <a:pt x="8901654" y="1421129"/>
                  <a:pt x="8944526" y="1343460"/>
                  <a:pt x="8841119" y="1348202"/>
                </a:cubicBezTo>
                <a:cubicBezTo>
                  <a:pt x="8828354" y="1348673"/>
                  <a:pt x="8816185" y="1342631"/>
                  <a:pt x="8825548" y="1331028"/>
                </a:cubicBezTo>
                <a:cubicBezTo>
                  <a:pt x="8857711" y="1291432"/>
                  <a:pt x="8816096" y="1298887"/>
                  <a:pt x="8790413" y="1297436"/>
                </a:cubicBezTo>
                <a:cubicBezTo>
                  <a:pt x="8759333" y="1295832"/>
                  <a:pt x="8725565" y="1315490"/>
                  <a:pt x="8695944" y="1299752"/>
                </a:cubicBezTo>
                <a:cubicBezTo>
                  <a:pt x="8701338" y="1278697"/>
                  <a:pt x="8726082" y="1275968"/>
                  <a:pt x="8743050" y="1267471"/>
                </a:cubicBezTo>
                <a:cubicBezTo>
                  <a:pt x="8792636" y="1242406"/>
                  <a:pt x="8832648" y="1215014"/>
                  <a:pt x="8831902" y="1166250"/>
                </a:cubicBezTo>
                <a:cubicBezTo>
                  <a:pt x="8831416" y="1126849"/>
                  <a:pt x="8834560" y="1091573"/>
                  <a:pt x="8763628" y="1088084"/>
                </a:cubicBezTo>
                <a:cubicBezTo>
                  <a:pt x="8752484" y="1087556"/>
                  <a:pt x="8746480" y="1083182"/>
                  <a:pt x="8744052" y="1076766"/>
                </a:cubicBezTo>
                <a:cubicBezTo>
                  <a:pt x="8751664" y="1069402"/>
                  <a:pt x="8758926" y="1061811"/>
                  <a:pt x="8767977" y="1055883"/>
                </a:cubicBezTo>
                <a:cubicBezTo>
                  <a:pt x="8798386" y="1036363"/>
                  <a:pt x="8807604" y="1011893"/>
                  <a:pt x="8815418" y="986519"/>
                </a:cubicBezTo>
                <a:cubicBezTo>
                  <a:pt x="8820450" y="970342"/>
                  <a:pt x="8826500" y="954308"/>
                  <a:pt x="8839356" y="939330"/>
                </a:cubicBezTo>
                <a:cubicBezTo>
                  <a:pt x="8847184" y="930060"/>
                  <a:pt x="8857152" y="922680"/>
                  <a:pt x="8869964" y="917639"/>
                </a:cubicBezTo>
                <a:cubicBezTo>
                  <a:pt x="8881119" y="913066"/>
                  <a:pt x="8884190" y="908399"/>
                  <a:pt x="8876013" y="901606"/>
                </a:cubicBezTo>
                <a:cubicBezTo>
                  <a:pt x="8852888" y="882126"/>
                  <a:pt x="8842659" y="858937"/>
                  <a:pt x="8855230" y="828963"/>
                </a:cubicBezTo>
                <a:cubicBezTo>
                  <a:pt x="8859032" y="819911"/>
                  <a:pt x="8855550" y="812818"/>
                  <a:pt x="8844988" y="810876"/>
                </a:cubicBezTo>
                <a:cubicBezTo>
                  <a:pt x="8801020" y="802512"/>
                  <a:pt x="8788328" y="772374"/>
                  <a:pt x="8768255" y="747963"/>
                </a:cubicBezTo>
                <a:cubicBezTo>
                  <a:pt x="8739786" y="713294"/>
                  <a:pt x="8713605" y="677543"/>
                  <a:pt x="8692953" y="638707"/>
                </a:cubicBezTo>
                <a:cubicBezTo>
                  <a:pt x="8680700" y="615495"/>
                  <a:pt x="8668800" y="592509"/>
                  <a:pt x="8674423" y="564449"/>
                </a:cubicBezTo>
                <a:cubicBezTo>
                  <a:pt x="8675670" y="557588"/>
                  <a:pt x="8672308" y="552358"/>
                  <a:pt x="8667642" y="547822"/>
                </a:cubicBezTo>
                <a:cubicBezTo>
                  <a:pt x="8647856" y="527939"/>
                  <a:pt x="8648704" y="504214"/>
                  <a:pt x="8661198" y="478275"/>
                </a:cubicBezTo>
                <a:cubicBezTo>
                  <a:pt x="8668953" y="462573"/>
                  <a:pt x="8667832" y="460828"/>
                  <a:pt x="8645813" y="464032"/>
                </a:cubicBezTo>
                <a:cubicBezTo>
                  <a:pt x="8601088" y="470255"/>
                  <a:pt x="8556732" y="476969"/>
                  <a:pt x="8512338" y="477784"/>
                </a:cubicBezTo>
                <a:cubicBezTo>
                  <a:pt x="8462562" y="478712"/>
                  <a:pt x="8445778" y="468934"/>
                  <a:pt x="8481050" y="430572"/>
                </a:cubicBezTo>
                <a:cubicBezTo>
                  <a:pt x="8488612" y="422408"/>
                  <a:pt x="8495122" y="413567"/>
                  <a:pt x="8498220" y="404064"/>
                </a:cubicBezTo>
                <a:cubicBezTo>
                  <a:pt x="8500436" y="396549"/>
                  <a:pt x="8497776" y="391771"/>
                  <a:pt x="8489536" y="389280"/>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2" name="Google Shape;232;p41"/>
          <p:cNvSpPr txBox="1">
            <a:spLocks noGrp="1"/>
          </p:cNvSpPr>
          <p:nvPr>
            <p:ph type="title"/>
          </p:nvPr>
        </p:nvSpPr>
        <p:spPr>
          <a:xfrm>
            <a:off x="97167" y="3429000"/>
            <a:ext cx="8358974" cy="1152663"/>
          </a:xfrm>
          <a:prstGeom prst="rect">
            <a:avLst/>
          </a:prstGeom>
        </p:spPr>
        <p:txBody>
          <a:bodyPr spcFirstLastPara="1" vert="horz" lIns="91440" tIns="45720" rIns="91440" bIns="45720" rtlCol="0" anchor="ctr" anchorCtr="0">
            <a:normAutofit fontScale="90000"/>
          </a:bodyPr>
          <a:lstStyle/>
          <a:p>
            <a:pPr algn="ctr">
              <a:spcBef>
                <a:spcPct val="0"/>
              </a:spcBef>
            </a:pPr>
            <a:r>
              <a:rPr lang="en-US" sz="3700" i="1" kern="1200" dirty="0">
                <a:solidFill>
                  <a:schemeClr val="tx1"/>
                </a:solidFill>
                <a:latin typeface="+mj-lt"/>
                <a:ea typeface="+mj-ea"/>
                <a:cs typeface="+mj-cs"/>
                <a:sym typeface="Arial"/>
              </a:rPr>
              <a:t>You can write your Machine Learning app in any language you want, as long as it’s Python.</a:t>
            </a:r>
          </a:p>
        </p:txBody>
      </p:sp>
      <p:pic>
        <p:nvPicPr>
          <p:cNvPr id="233" name="Google Shape;233;p41"/>
          <p:cNvPicPr preferRelativeResize="0"/>
          <p:nvPr/>
        </p:nvPicPr>
        <p:blipFill>
          <a:blip r:embed="rId3"/>
          <a:stretch>
            <a:fillRect/>
          </a:stretch>
        </p:blipFill>
        <p:spPr>
          <a:xfrm>
            <a:off x="4254003" y="1805918"/>
            <a:ext cx="3217333" cy="1082609"/>
          </a:xfrm>
          <a:prstGeom prst="rect">
            <a:avLst/>
          </a:prstGeom>
          <a:noFill/>
        </p:spPr>
      </p:pic>
      <p:sp>
        <p:nvSpPr>
          <p:cNvPr id="2" name="Google Shape;240;p42">
            <a:extLst>
              <a:ext uri="{FF2B5EF4-FFF2-40B4-BE49-F238E27FC236}">
                <a16:creationId xmlns:a16="http://schemas.microsoft.com/office/drawing/2014/main" id="{BBD0AE7F-7CB2-0D72-6AF6-290B47D0C164}"/>
              </a:ext>
            </a:extLst>
          </p:cNvPr>
          <p:cNvSpPr/>
          <p:nvPr/>
        </p:nvSpPr>
        <p:spPr>
          <a:xfrm>
            <a:off x="9800789" y="3205748"/>
            <a:ext cx="1784000" cy="11872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black"/>
                </a:solidFill>
                <a:effectLst/>
                <a:uLnTx/>
                <a:uFillTx/>
                <a:latin typeface="Permanent Marker"/>
                <a:ea typeface="Permanent Marker"/>
                <a:cs typeface="Permanent Marker"/>
                <a:sym typeface="Permanent Marker"/>
              </a:rPr>
              <a:t>Hey!!</a:t>
            </a:r>
          </a:p>
        </p:txBody>
      </p:sp>
      <p:pic>
        <p:nvPicPr>
          <p:cNvPr id="3" name="Google Shape;241;p42">
            <a:extLst>
              <a:ext uri="{FF2B5EF4-FFF2-40B4-BE49-F238E27FC236}">
                <a16:creationId xmlns:a16="http://schemas.microsoft.com/office/drawing/2014/main" id="{CE027208-2903-55E7-82DB-EC42BB64E859}"/>
              </a:ext>
            </a:extLst>
          </p:cNvPr>
          <p:cNvPicPr preferRelativeResize="0"/>
          <p:nvPr/>
        </p:nvPicPr>
        <p:blipFill>
          <a:blip r:embed="rId4">
            <a:alphaModFix/>
          </a:blip>
          <a:stretch>
            <a:fillRect/>
          </a:stretch>
        </p:blipFill>
        <p:spPr>
          <a:xfrm>
            <a:off x="7859626" y="4392948"/>
            <a:ext cx="3541525" cy="2653767"/>
          </a:xfrm>
          <a:prstGeom prst="rect">
            <a:avLst/>
          </a:prstGeom>
          <a:noFill/>
          <a:ln>
            <a:noFill/>
          </a:ln>
        </p:spPr>
      </p:pic>
    </p:spTree>
    <p:extLst>
      <p:ext uri="{BB962C8B-B14F-4D97-AF65-F5344CB8AC3E}">
        <p14:creationId xmlns:p14="http://schemas.microsoft.com/office/powerpoint/2010/main" val="2336984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1"/>
        <p:cNvGrpSpPr/>
        <p:nvPr/>
      </p:nvGrpSpPr>
      <p:grpSpPr>
        <a:xfrm>
          <a:off x="0" y="0"/>
          <a:ext cx="0" cy="0"/>
          <a:chOff x="0" y="0"/>
          <a:chExt cx="0" cy="0"/>
        </a:xfrm>
      </p:grpSpPr>
      <p:sp useBgFill="1">
        <p:nvSpPr>
          <p:cNvPr id="244" name="Rectangle 237">
            <a:extLst>
              <a:ext uri="{FF2B5EF4-FFF2-40B4-BE49-F238E27FC236}">
                <a16:creationId xmlns:a16="http://schemas.microsoft.com/office/drawing/2014/main" id="{9B8B49ED-6693-497D-8823-F50F891E8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5" name="Rectangle 239">
            <a:extLst>
              <a:ext uri="{FF2B5EF4-FFF2-40B4-BE49-F238E27FC236}">
                <a16:creationId xmlns:a16="http://schemas.microsoft.com/office/drawing/2014/main" id="{8DCD3BD4-4F32-431E-A9C3-8D2DA60CD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6" name="Freeform: Shape 241">
            <a:extLst>
              <a:ext uri="{FF2B5EF4-FFF2-40B4-BE49-F238E27FC236}">
                <a16:creationId xmlns:a16="http://schemas.microsoft.com/office/drawing/2014/main" id="{336AAC24-A98C-465E-AFEE-69D698E773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9149158 w 12192000"/>
              <a:gd name="connsiteY0" fmla="*/ 2038490 h 6858000"/>
              <a:gd name="connsiteX1" fmla="*/ 9164184 w 12192000"/>
              <a:gd name="connsiteY1" fmla="*/ 2044026 h 6858000"/>
              <a:gd name="connsiteX2" fmla="*/ 9172532 w 12192000"/>
              <a:gd name="connsiteY2" fmla="*/ 2045543 h 6858000"/>
              <a:gd name="connsiteX3" fmla="*/ 9171580 w 12192000"/>
              <a:gd name="connsiteY3" fmla="*/ 2056997 h 6858000"/>
              <a:gd name="connsiteX4" fmla="*/ 9161257 w 12192000"/>
              <a:gd name="connsiteY4" fmla="*/ 2098605 h 6858000"/>
              <a:gd name="connsiteX5" fmla="*/ 9138232 w 12192000"/>
              <a:gd name="connsiteY5" fmla="*/ 2059518 h 6858000"/>
              <a:gd name="connsiteX6" fmla="*/ 9149158 w 12192000"/>
              <a:gd name="connsiteY6" fmla="*/ 2038490 h 6858000"/>
              <a:gd name="connsiteX7" fmla="*/ 9177606 w 12192000"/>
              <a:gd name="connsiteY7" fmla="*/ 1977215 h 6858000"/>
              <a:gd name="connsiteX8" fmla="*/ 9181592 w 12192000"/>
              <a:gd name="connsiteY8" fmla="*/ 1987782 h 6858000"/>
              <a:gd name="connsiteX9" fmla="*/ 9181923 w 12192000"/>
              <a:gd name="connsiteY9" fmla="*/ 1998627 h 6858000"/>
              <a:gd name="connsiteX10" fmla="*/ 9182316 w 12192000"/>
              <a:gd name="connsiteY10" fmla="*/ 2031066 h 6858000"/>
              <a:gd name="connsiteX11" fmla="*/ 9182278 w 12192000"/>
              <a:gd name="connsiteY11" fmla="*/ 2047313 h 6858000"/>
              <a:gd name="connsiteX12" fmla="*/ 9172532 w 12192000"/>
              <a:gd name="connsiteY12" fmla="*/ 2045543 h 6858000"/>
              <a:gd name="connsiteX13" fmla="*/ 9173842 w 12192000"/>
              <a:gd name="connsiteY13" fmla="*/ 2029805 h 6858000"/>
              <a:gd name="connsiteX14" fmla="*/ 9177334 w 12192000"/>
              <a:gd name="connsiteY14" fmla="*/ 1979903 h 6858000"/>
              <a:gd name="connsiteX15" fmla="*/ 3696300 w 12192000"/>
              <a:gd name="connsiteY15" fmla="*/ 1578900 h 6858000"/>
              <a:gd name="connsiteX16" fmla="*/ 3738823 w 12192000"/>
              <a:gd name="connsiteY16" fmla="*/ 1596298 h 6858000"/>
              <a:gd name="connsiteX17" fmla="*/ 3714409 w 12192000"/>
              <a:gd name="connsiteY17" fmla="*/ 1593618 h 6858000"/>
              <a:gd name="connsiteX18" fmla="*/ 3693161 w 12192000"/>
              <a:gd name="connsiteY18" fmla="*/ 1582501 h 6858000"/>
              <a:gd name="connsiteX19" fmla="*/ 3696300 w 12192000"/>
              <a:gd name="connsiteY19" fmla="*/ 1578900 h 6858000"/>
              <a:gd name="connsiteX20" fmla="*/ 3918454 w 12192000"/>
              <a:gd name="connsiteY20" fmla="*/ 1175387 h 6858000"/>
              <a:gd name="connsiteX21" fmla="*/ 4173607 w 12192000"/>
              <a:gd name="connsiteY21" fmla="*/ 1280040 h 6858000"/>
              <a:gd name="connsiteX22" fmla="*/ 4170135 w 12192000"/>
              <a:gd name="connsiteY22" fmla="*/ 1283683 h 6858000"/>
              <a:gd name="connsiteX23" fmla="*/ 3918454 w 12192000"/>
              <a:gd name="connsiteY23" fmla="*/ 1175387 h 6858000"/>
              <a:gd name="connsiteX24" fmla="*/ 8109090 w 12192000"/>
              <a:gd name="connsiteY24" fmla="*/ 602108 h 6858000"/>
              <a:gd name="connsiteX25" fmla="*/ 8113034 w 12192000"/>
              <a:gd name="connsiteY25" fmla="*/ 602645 h 6858000"/>
              <a:gd name="connsiteX26" fmla="*/ 8111220 w 12192000"/>
              <a:gd name="connsiteY26" fmla="*/ 603405 h 6858000"/>
              <a:gd name="connsiteX27" fmla="*/ 8489536 w 12192000"/>
              <a:gd name="connsiteY27" fmla="*/ 389280 h 6858000"/>
              <a:gd name="connsiteX28" fmla="*/ 8470194 w 12192000"/>
              <a:gd name="connsiteY28" fmla="*/ 397527 h 6858000"/>
              <a:gd name="connsiteX29" fmla="*/ 8373511 w 12192000"/>
              <a:gd name="connsiteY29" fmla="*/ 465608 h 6858000"/>
              <a:gd name="connsiteX30" fmla="*/ 8231753 w 12192000"/>
              <a:gd name="connsiteY30" fmla="*/ 560890 h 6858000"/>
              <a:gd name="connsiteX31" fmla="*/ 8199967 w 12192000"/>
              <a:gd name="connsiteY31" fmla="*/ 553465 h 6858000"/>
              <a:gd name="connsiteX32" fmla="*/ 8175616 w 12192000"/>
              <a:gd name="connsiteY32" fmla="*/ 546483 h 6858000"/>
              <a:gd name="connsiteX33" fmla="*/ 8128578 w 12192000"/>
              <a:gd name="connsiteY33" fmla="*/ 563992 h 6858000"/>
              <a:gd name="connsiteX34" fmla="*/ 8104845 w 12192000"/>
              <a:gd name="connsiteY34" fmla="*/ 593172 h 6858000"/>
              <a:gd name="connsiteX35" fmla="*/ 8105615 w 12192000"/>
              <a:gd name="connsiteY35" fmla="*/ 599991 h 6858000"/>
              <a:gd name="connsiteX36" fmla="*/ 8109090 w 12192000"/>
              <a:gd name="connsiteY36" fmla="*/ 602108 h 6858000"/>
              <a:gd name="connsiteX37" fmla="*/ 8092049 w 12192000"/>
              <a:gd name="connsiteY37" fmla="*/ 599788 h 6858000"/>
              <a:gd name="connsiteX38" fmla="*/ 8047646 w 12192000"/>
              <a:gd name="connsiteY38" fmla="*/ 588557 h 6858000"/>
              <a:gd name="connsiteX39" fmla="*/ 7793637 w 12192000"/>
              <a:gd name="connsiteY39" fmla="*/ 681868 h 6858000"/>
              <a:gd name="connsiteX40" fmla="*/ 6007741 w 12192000"/>
              <a:gd name="connsiteY40" fmla="*/ 1095470 h 6858000"/>
              <a:gd name="connsiteX41" fmla="*/ 5902533 w 12192000"/>
              <a:gd name="connsiteY41" fmla="*/ 1103650 h 6858000"/>
              <a:gd name="connsiteX42" fmla="*/ 5164222 w 12192000"/>
              <a:gd name="connsiteY42" fmla="*/ 1163546 h 6858000"/>
              <a:gd name="connsiteX43" fmla="*/ 4395075 w 12192000"/>
              <a:gd name="connsiteY43" fmla="*/ 1082763 h 6858000"/>
              <a:gd name="connsiteX44" fmla="*/ 3939440 w 12192000"/>
              <a:gd name="connsiteY44" fmla="*/ 891265 h 6858000"/>
              <a:gd name="connsiteX45" fmla="*/ 3747894 w 12192000"/>
              <a:gd name="connsiteY45" fmla="*/ 801994 h 6858000"/>
              <a:gd name="connsiteX46" fmla="*/ 3569553 w 12192000"/>
              <a:gd name="connsiteY46" fmla="*/ 697970 h 6858000"/>
              <a:gd name="connsiteX47" fmla="*/ 3507813 w 12192000"/>
              <a:gd name="connsiteY47" fmla="*/ 680216 h 6858000"/>
              <a:gd name="connsiteX48" fmla="*/ 3490455 w 12192000"/>
              <a:gd name="connsiteY48" fmla="*/ 682587 h 6858000"/>
              <a:gd name="connsiteX49" fmla="*/ 3477246 w 12192000"/>
              <a:gd name="connsiteY49" fmla="*/ 691971 h 6858000"/>
              <a:gd name="connsiteX50" fmla="*/ 3484273 w 12192000"/>
              <a:gd name="connsiteY50" fmla="*/ 701857 h 6858000"/>
              <a:gd name="connsiteX51" fmla="*/ 3495638 w 12192000"/>
              <a:gd name="connsiteY51" fmla="*/ 705849 h 6858000"/>
              <a:gd name="connsiteX52" fmla="*/ 3548914 w 12192000"/>
              <a:gd name="connsiteY52" fmla="*/ 733487 h 6858000"/>
              <a:gd name="connsiteX53" fmla="*/ 3551504 w 12192000"/>
              <a:gd name="connsiteY53" fmla="*/ 753036 h 6858000"/>
              <a:gd name="connsiteX54" fmla="*/ 3562075 w 12192000"/>
              <a:gd name="connsiteY54" fmla="*/ 765715 h 6858000"/>
              <a:gd name="connsiteX55" fmla="*/ 3605942 w 12192000"/>
              <a:gd name="connsiteY55" fmla="*/ 772481 h 6858000"/>
              <a:gd name="connsiteX56" fmla="*/ 3499309 w 12192000"/>
              <a:gd name="connsiteY56" fmla="*/ 737079 h 6858000"/>
              <a:gd name="connsiteX57" fmla="*/ 3473788 w 12192000"/>
              <a:gd name="connsiteY57" fmla="*/ 711717 h 6858000"/>
              <a:gd name="connsiteX58" fmla="*/ 3437248 w 12192000"/>
              <a:gd name="connsiteY58" fmla="*/ 714263 h 6858000"/>
              <a:gd name="connsiteX59" fmla="*/ 3413254 w 12192000"/>
              <a:gd name="connsiteY59" fmla="*/ 712874 h 6858000"/>
              <a:gd name="connsiteX60" fmla="*/ 3362511 w 12192000"/>
              <a:gd name="connsiteY60" fmla="*/ 677414 h 6858000"/>
              <a:gd name="connsiteX61" fmla="*/ 3344467 w 12192000"/>
              <a:gd name="connsiteY61" fmla="*/ 679599 h 6858000"/>
              <a:gd name="connsiteX62" fmla="*/ 3347971 w 12192000"/>
              <a:gd name="connsiteY62" fmla="*/ 692328 h 6858000"/>
              <a:gd name="connsiteX63" fmla="*/ 3363008 w 12192000"/>
              <a:gd name="connsiteY63" fmla="*/ 711713 h 6858000"/>
              <a:gd name="connsiteX64" fmla="*/ 3362637 w 12192000"/>
              <a:gd name="connsiteY64" fmla="*/ 727058 h 6858000"/>
              <a:gd name="connsiteX65" fmla="*/ 3376167 w 12192000"/>
              <a:gd name="connsiteY65" fmla="*/ 759779 h 6858000"/>
              <a:gd name="connsiteX66" fmla="*/ 3406203 w 12192000"/>
              <a:gd name="connsiteY66" fmla="*/ 808483 h 6858000"/>
              <a:gd name="connsiteX67" fmla="*/ 3420116 w 12192000"/>
              <a:gd name="connsiteY67" fmla="*/ 820757 h 6858000"/>
              <a:gd name="connsiteX68" fmla="*/ 3429194 w 12192000"/>
              <a:gd name="connsiteY68" fmla="*/ 825831 h 6858000"/>
              <a:gd name="connsiteX69" fmla="*/ 3619149 w 12192000"/>
              <a:gd name="connsiteY69" fmla="*/ 1006561 h 6858000"/>
              <a:gd name="connsiteX70" fmla="*/ 3818654 w 12192000"/>
              <a:gd name="connsiteY70" fmla="*/ 1120369 h 6858000"/>
              <a:gd name="connsiteX71" fmla="*/ 3824021 w 12192000"/>
              <a:gd name="connsiteY71" fmla="*/ 1125355 h 6858000"/>
              <a:gd name="connsiteX72" fmla="*/ 3736668 w 12192000"/>
              <a:gd name="connsiteY72" fmla="*/ 1107215 h 6858000"/>
              <a:gd name="connsiteX73" fmla="*/ 3540174 w 12192000"/>
              <a:gd name="connsiteY73" fmla="*/ 1014247 h 6858000"/>
              <a:gd name="connsiteX74" fmla="*/ 3421640 w 12192000"/>
              <a:gd name="connsiteY74" fmla="*/ 955861 h 6858000"/>
              <a:gd name="connsiteX75" fmla="*/ 3404753 w 12192000"/>
              <a:gd name="connsiteY75" fmla="*/ 944484 h 6858000"/>
              <a:gd name="connsiteX76" fmla="*/ 3393138 w 12192000"/>
              <a:gd name="connsiteY76" fmla="*/ 941865 h 6858000"/>
              <a:gd name="connsiteX77" fmla="*/ 3385712 w 12192000"/>
              <a:gd name="connsiteY77" fmla="*/ 952159 h 6858000"/>
              <a:gd name="connsiteX78" fmla="*/ 3398641 w 12192000"/>
              <a:gd name="connsiteY78" fmla="*/ 986025 h 6858000"/>
              <a:gd name="connsiteX79" fmla="*/ 3489975 w 12192000"/>
              <a:gd name="connsiteY79" fmla="*/ 1045560 h 6858000"/>
              <a:gd name="connsiteX80" fmla="*/ 3617273 w 12192000"/>
              <a:gd name="connsiteY80" fmla="*/ 1114697 h 6858000"/>
              <a:gd name="connsiteX81" fmla="*/ 3623898 w 12192000"/>
              <a:gd name="connsiteY81" fmla="*/ 1123556 h 6858000"/>
              <a:gd name="connsiteX82" fmla="*/ 3552438 w 12192000"/>
              <a:gd name="connsiteY82" fmla="*/ 1090606 h 6858000"/>
              <a:gd name="connsiteX83" fmla="*/ 3482417 w 12192000"/>
              <a:gd name="connsiteY83" fmla="*/ 1059092 h 6858000"/>
              <a:gd name="connsiteX84" fmla="*/ 3463468 w 12192000"/>
              <a:gd name="connsiteY84" fmla="*/ 1057629 h 6858000"/>
              <a:gd name="connsiteX85" fmla="*/ 3459472 w 12192000"/>
              <a:gd name="connsiteY85" fmla="*/ 1074217 h 6858000"/>
              <a:gd name="connsiteX86" fmla="*/ 3494211 w 12192000"/>
              <a:gd name="connsiteY86" fmla="*/ 1112153 h 6858000"/>
              <a:gd name="connsiteX87" fmla="*/ 3663137 w 12192000"/>
              <a:gd name="connsiteY87" fmla="*/ 1205775 h 6858000"/>
              <a:gd name="connsiteX88" fmla="*/ 3748466 w 12192000"/>
              <a:gd name="connsiteY88" fmla="*/ 1260936 h 6858000"/>
              <a:gd name="connsiteX89" fmla="*/ 3753142 w 12192000"/>
              <a:gd name="connsiteY89" fmla="*/ 1276208 h 6858000"/>
              <a:gd name="connsiteX90" fmla="*/ 3791960 w 12192000"/>
              <a:gd name="connsiteY90" fmla="*/ 1298886 h 6858000"/>
              <a:gd name="connsiteX91" fmla="*/ 3816039 w 12192000"/>
              <a:gd name="connsiteY91" fmla="*/ 1301606 h 6858000"/>
              <a:gd name="connsiteX92" fmla="*/ 4094439 w 12192000"/>
              <a:gd name="connsiteY92" fmla="*/ 1448806 h 6858000"/>
              <a:gd name="connsiteX93" fmla="*/ 4222870 w 12192000"/>
              <a:gd name="connsiteY93" fmla="*/ 1493379 h 6858000"/>
              <a:gd name="connsiteX94" fmla="*/ 4223141 w 12192000"/>
              <a:gd name="connsiteY94" fmla="*/ 1497641 h 6858000"/>
              <a:gd name="connsiteX95" fmla="*/ 4222428 w 12192000"/>
              <a:gd name="connsiteY95" fmla="*/ 1502292 h 6858000"/>
              <a:gd name="connsiteX96" fmla="*/ 4039973 w 12192000"/>
              <a:gd name="connsiteY96" fmla="*/ 1434198 h 6858000"/>
              <a:gd name="connsiteX97" fmla="*/ 3564773 w 12192000"/>
              <a:gd name="connsiteY97" fmla="*/ 1226279 h 6858000"/>
              <a:gd name="connsiteX98" fmla="*/ 3420650 w 12192000"/>
              <a:gd name="connsiteY98" fmla="*/ 1141464 h 6858000"/>
              <a:gd name="connsiteX99" fmla="*/ 3320669 w 12192000"/>
              <a:gd name="connsiteY99" fmla="*/ 1088883 h 6858000"/>
              <a:gd name="connsiteX100" fmla="*/ 3270102 w 12192000"/>
              <a:gd name="connsiteY100" fmla="*/ 1082659 h 6858000"/>
              <a:gd name="connsiteX101" fmla="*/ 3251648 w 12192000"/>
              <a:gd name="connsiteY101" fmla="*/ 1094290 h 6858000"/>
              <a:gd name="connsiteX102" fmla="*/ 3263506 w 12192000"/>
              <a:gd name="connsiteY102" fmla="*/ 1106005 h 6858000"/>
              <a:gd name="connsiteX103" fmla="*/ 3268636 w 12192000"/>
              <a:gd name="connsiteY103" fmla="*/ 1107265 h 6858000"/>
              <a:gd name="connsiteX104" fmla="*/ 3325089 w 12192000"/>
              <a:gd name="connsiteY104" fmla="*/ 1137201 h 6858000"/>
              <a:gd name="connsiteX105" fmla="*/ 3326003 w 12192000"/>
              <a:gd name="connsiteY105" fmla="*/ 1151585 h 6858000"/>
              <a:gd name="connsiteX106" fmla="*/ 3336410 w 12192000"/>
              <a:gd name="connsiteY106" fmla="*/ 1166967 h 6858000"/>
              <a:gd name="connsiteX107" fmla="*/ 3375112 w 12192000"/>
              <a:gd name="connsiteY107" fmla="*/ 1171943 h 6858000"/>
              <a:gd name="connsiteX108" fmla="*/ 3326222 w 12192000"/>
              <a:gd name="connsiteY108" fmla="*/ 1170885 h 6858000"/>
              <a:gd name="connsiteX109" fmla="*/ 3254679 w 12192000"/>
              <a:gd name="connsiteY109" fmla="*/ 1120765 h 6858000"/>
              <a:gd name="connsiteX110" fmla="*/ 3242188 w 12192000"/>
              <a:gd name="connsiteY110" fmla="*/ 1109662 h 6858000"/>
              <a:gd name="connsiteX111" fmla="*/ 3211499 w 12192000"/>
              <a:gd name="connsiteY111" fmla="*/ 1114184 h 6858000"/>
              <a:gd name="connsiteX112" fmla="*/ 3185849 w 12192000"/>
              <a:gd name="connsiteY112" fmla="*/ 1113265 h 6858000"/>
              <a:gd name="connsiteX113" fmla="*/ 3135843 w 12192000"/>
              <a:gd name="connsiteY113" fmla="*/ 1078789 h 6858000"/>
              <a:gd name="connsiteX114" fmla="*/ 3119118 w 12192000"/>
              <a:gd name="connsiteY114" fmla="*/ 1080546 h 6858000"/>
              <a:gd name="connsiteX115" fmla="*/ 3120198 w 12192000"/>
              <a:gd name="connsiteY115" fmla="*/ 1092226 h 6858000"/>
              <a:gd name="connsiteX116" fmla="*/ 3131691 w 12192000"/>
              <a:gd name="connsiteY116" fmla="*/ 1108819 h 6858000"/>
              <a:gd name="connsiteX117" fmla="*/ 3129914 w 12192000"/>
              <a:gd name="connsiteY117" fmla="*/ 1139097 h 6858000"/>
              <a:gd name="connsiteX118" fmla="*/ 3133955 w 12192000"/>
              <a:gd name="connsiteY118" fmla="*/ 1154983 h 6858000"/>
              <a:gd name="connsiteX119" fmla="*/ 3178170 w 12192000"/>
              <a:gd name="connsiteY119" fmla="*/ 1214855 h 6858000"/>
              <a:gd name="connsiteX120" fmla="*/ 3185378 w 12192000"/>
              <a:gd name="connsiteY120" fmla="*/ 1222303 h 6858000"/>
              <a:gd name="connsiteX121" fmla="*/ 3206608 w 12192000"/>
              <a:gd name="connsiteY121" fmla="*/ 1233153 h 6858000"/>
              <a:gd name="connsiteX122" fmla="*/ 3379140 w 12192000"/>
              <a:gd name="connsiteY122" fmla="*/ 1399351 h 6858000"/>
              <a:gd name="connsiteX123" fmla="*/ 3603118 w 12192000"/>
              <a:gd name="connsiteY123" fmla="*/ 1527375 h 6858000"/>
              <a:gd name="connsiteX124" fmla="*/ 3524809 w 12192000"/>
              <a:gd name="connsiteY124" fmla="*/ 1513774 h 6858000"/>
              <a:gd name="connsiteX125" fmla="*/ 3327498 w 12192000"/>
              <a:gd name="connsiteY125" fmla="*/ 1423859 h 6858000"/>
              <a:gd name="connsiteX126" fmla="*/ 3192949 w 12192000"/>
              <a:gd name="connsiteY126" fmla="*/ 1357211 h 6858000"/>
              <a:gd name="connsiteX127" fmla="*/ 3180259 w 12192000"/>
              <a:gd name="connsiteY127" fmla="*/ 1348280 h 6858000"/>
              <a:gd name="connsiteX128" fmla="*/ 3166204 w 12192000"/>
              <a:gd name="connsiteY128" fmla="*/ 1344345 h 6858000"/>
              <a:gd name="connsiteX129" fmla="*/ 3159212 w 12192000"/>
              <a:gd name="connsiteY129" fmla="*/ 1356197 h 6858000"/>
              <a:gd name="connsiteX130" fmla="*/ 3181004 w 12192000"/>
              <a:gd name="connsiteY130" fmla="*/ 1397043 h 6858000"/>
              <a:gd name="connsiteX131" fmla="*/ 3273385 w 12192000"/>
              <a:gd name="connsiteY131" fmla="*/ 1451888 h 6858000"/>
              <a:gd name="connsiteX132" fmla="*/ 3401776 w 12192000"/>
              <a:gd name="connsiteY132" fmla="*/ 1527602 h 6858000"/>
              <a:gd name="connsiteX133" fmla="*/ 3318130 w 12192000"/>
              <a:gd name="connsiteY133" fmla="*/ 1488342 h 6858000"/>
              <a:gd name="connsiteX134" fmla="*/ 3253694 w 12192000"/>
              <a:gd name="connsiteY134" fmla="*/ 1459909 h 6858000"/>
              <a:gd name="connsiteX135" fmla="*/ 3236182 w 12192000"/>
              <a:gd name="connsiteY135" fmla="*/ 1459882 h 6858000"/>
              <a:gd name="connsiteX136" fmla="*/ 3233020 w 12192000"/>
              <a:gd name="connsiteY136" fmla="*/ 1473687 h 6858000"/>
              <a:gd name="connsiteX137" fmla="*/ 3272474 w 12192000"/>
              <a:gd name="connsiteY137" fmla="*/ 1516958 h 6858000"/>
              <a:gd name="connsiteX138" fmla="*/ 3341300 w 12192000"/>
              <a:gd name="connsiteY138" fmla="*/ 1556133 h 6858000"/>
              <a:gd name="connsiteX139" fmla="*/ 3267359 w 12192000"/>
              <a:gd name="connsiteY139" fmla="*/ 1553009 h 6858000"/>
              <a:gd name="connsiteX140" fmla="*/ 3329832 w 12192000"/>
              <a:gd name="connsiteY140" fmla="*/ 1587586 h 6858000"/>
              <a:gd name="connsiteX141" fmla="*/ 3421490 w 12192000"/>
              <a:gd name="connsiteY141" fmla="*/ 1599301 h 6858000"/>
              <a:gd name="connsiteX142" fmla="*/ 3459923 w 12192000"/>
              <a:gd name="connsiteY142" fmla="*/ 1621220 h 6858000"/>
              <a:gd name="connsiteX143" fmla="*/ 3497490 w 12192000"/>
              <a:gd name="connsiteY143" fmla="*/ 1645392 h 6858000"/>
              <a:gd name="connsiteX144" fmla="*/ 3507803 w 12192000"/>
              <a:gd name="connsiteY144" fmla="*/ 1669911 h 6858000"/>
              <a:gd name="connsiteX145" fmla="*/ 3543290 w 12192000"/>
              <a:gd name="connsiteY145" fmla="*/ 1703729 h 6858000"/>
              <a:gd name="connsiteX146" fmla="*/ 3546999 w 12192000"/>
              <a:gd name="connsiteY146" fmla="*/ 1703818 h 6858000"/>
              <a:gd name="connsiteX147" fmla="*/ 3572295 w 12192000"/>
              <a:gd name="connsiteY147" fmla="*/ 1720349 h 6858000"/>
              <a:gd name="connsiteX148" fmla="*/ 3596922 w 12192000"/>
              <a:gd name="connsiteY148" fmla="*/ 1736961 h 6858000"/>
              <a:gd name="connsiteX149" fmla="*/ 3602119 w 12192000"/>
              <a:gd name="connsiteY149" fmla="*/ 1739285 h 6858000"/>
              <a:gd name="connsiteX150" fmla="*/ 3734798 w 12192000"/>
              <a:gd name="connsiteY150" fmla="*/ 1845349 h 6858000"/>
              <a:gd name="connsiteX151" fmla="*/ 3743174 w 12192000"/>
              <a:gd name="connsiteY151" fmla="*/ 1849972 h 6858000"/>
              <a:gd name="connsiteX152" fmla="*/ 3478101 w 12192000"/>
              <a:gd name="connsiteY152" fmla="*/ 1864630 h 6858000"/>
              <a:gd name="connsiteX153" fmla="*/ 3135293 w 12192000"/>
              <a:gd name="connsiteY153" fmla="*/ 1816496 h 6858000"/>
              <a:gd name="connsiteX154" fmla="*/ 3158510 w 12192000"/>
              <a:gd name="connsiteY154" fmla="*/ 1863880 h 6858000"/>
              <a:gd name="connsiteX155" fmla="*/ 3148907 w 12192000"/>
              <a:gd name="connsiteY155" fmla="*/ 1908797 h 6858000"/>
              <a:gd name="connsiteX156" fmla="*/ 3150229 w 12192000"/>
              <a:gd name="connsiteY156" fmla="*/ 2003660 h 6858000"/>
              <a:gd name="connsiteX157" fmla="*/ 3154219 w 12192000"/>
              <a:gd name="connsiteY157" fmla="*/ 2018746 h 6858000"/>
              <a:gd name="connsiteX158" fmla="*/ 3079313 w 12192000"/>
              <a:gd name="connsiteY158" fmla="*/ 2037482 h 6858000"/>
              <a:gd name="connsiteX159" fmla="*/ 3545961 w 12192000"/>
              <a:gd name="connsiteY159" fmla="*/ 2248584 h 6858000"/>
              <a:gd name="connsiteX160" fmla="*/ 3242382 w 12192000"/>
              <a:gd name="connsiteY160" fmla="*/ 2234890 h 6858000"/>
              <a:gd name="connsiteX161" fmla="*/ 3206852 w 12192000"/>
              <a:gd name="connsiteY161" fmla="*/ 2322137 h 6858000"/>
              <a:gd name="connsiteX162" fmla="*/ 3352854 w 12192000"/>
              <a:gd name="connsiteY162" fmla="*/ 2378270 h 6858000"/>
              <a:gd name="connsiteX163" fmla="*/ 3414532 w 12192000"/>
              <a:gd name="connsiteY163" fmla="*/ 2516826 h 6858000"/>
              <a:gd name="connsiteX164" fmla="*/ 3397577 w 12192000"/>
              <a:gd name="connsiteY164" fmla="*/ 2652556 h 6858000"/>
              <a:gd name="connsiteX165" fmla="*/ 3339773 w 12192000"/>
              <a:gd name="connsiteY165" fmla="*/ 2701969 h 6858000"/>
              <a:gd name="connsiteX166" fmla="*/ 3257041 w 12192000"/>
              <a:gd name="connsiteY166" fmla="*/ 2788223 h 6858000"/>
              <a:gd name="connsiteX167" fmla="*/ 3205892 w 12192000"/>
              <a:gd name="connsiteY167" fmla="*/ 2841661 h 6858000"/>
              <a:gd name="connsiteX168" fmla="*/ 3016267 w 12192000"/>
              <a:gd name="connsiteY168" fmla="*/ 2846107 h 6858000"/>
              <a:gd name="connsiteX169" fmla="*/ 3275450 w 12192000"/>
              <a:gd name="connsiteY169" fmla="*/ 2934701 h 6858000"/>
              <a:gd name="connsiteX170" fmla="*/ 3071009 w 12192000"/>
              <a:gd name="connsiteY170" fmla="*/ 2944432 h 6858000"/>
              <a:gd name="connsiteX171" fmla="*/ 3005039 w 12192000"/>
              <a:gd name="connsiteY171" fmla="*/ 2960743 h 6858000"/>
              <a:gd name="connsiteX172" fmla="*/ 3045255 w 12192000"/>
              <a:gd name="connsiteY172" fmla="*/ 2994795 h 6858000"/>
              <a:gd name="connsiteX173" fmla="*/ 3198769 w 12192000"/>
              <a:gd name="connsiteY173" fmla="*/ 3041966 h 6858000"/>
              <a:gd name="connsiteX174" fmla="*/ 3518098 w 12192000"/>
              <a:gd name="connsiteY174" fmla="*/ 3181525 h 6858000"/>
              <a:gd name="connsiteX175" fmla="*/ 3214876 w 12192000"/>
              <a:gd name="connsiteY175" fmla="*/ 3136382 h 6858000"/>
              <a:gd name="connsiteX176" fmla="*/ 3540876 w 12192000"/>
              <a:gd name="connsiteY176" fmla="*/ 3280232 h 6858000"/>
              <a:gd name="connsiteX177" fmla="*/ 3614558 w 12192000"/>
              <a:gd name="connsiteY177" fmla="*/ 3332242 h 6858000"/>
              <a:gd name="connsiteX178" fmla="*/ 3765439 w 12192000"/>
              <a:gd name="connsiteY178" fmla="*/ 3465091 h 6858000"/>
              <a:gd name="connsiteX179" fmla="*/ 3759506 w 12192000"/>
              <a:gd name="connsiteY179" fmla="*/ 3482990 h 6858000"/>
              <a:gd name="connsiteX180" fmla="*/ 3594905 w 12192000"/>
              <a:gd name="connsiteY180" fmla="*/ 3478499 h 6858000"/>
              <a:gd name="connsiteX181" fmla="*/ 3814430 w 12192000"/>
              <a:gd name="connsiteY181" fmla="*/ 3578876 h 6858000"/>
              <a:gd name="connsiteX182" fmla="*/ 4039126 w 12192000"/>
              <a:gd name="connsiteY182" fmla="*/ 3649369 h 6858000"/>
              <a:gd name="connsiteX183" fmla="*/ 3883152 w 12192000"/>
              <a:gd name="connsiteY183" fmla="*/ 3653497 h 6858000"/>
              <a:gd name="connsiteX184" fmla="*/ 3666446 w 12192000"/>
              <a:gd name="connsiteY184" fmla="*/ 3623911 h 6858000"/>
              <a:gd name="connsiteX185" fmla="*/ 3593589 w 12192000"/>
              <a:gd name="connsiteY185" fmla="*/ 3653674 h 6858000"/>
              <a:gd name="connsiteX186" fmla="*/ 3801238 w 12192000"/>
              <a:gd name="connsiteY186" fmla="*/ 3720862 h 6858000"/>
              <a:gd name="connsiteX187" fmla="*/ 3919545 w 12192000"/>
              <a:gd name="connsiteY187" fmla="*/ 3749213 h 6858000"/>
              <a:gd name="connsiteX188" fmla="*/ 3968059 w 12192000"/>
              <a:gd name="connsiteY188" fmla="*/ 3776085 h 6858000"/>
              <a:gd name="connsiteX189" fmla="*/ 4107750 w 12192000"/>
              <a:gd name="connsiteY189" fmla="*/ 3875932 h 6858000"/>
              <a:gd name="connsiteX190" fmla="*/ 4504087 w 12192000"/>
              <a:gd name="connsiteY190" fmla="*/ 3955698 h 6858000"/>
              <a:gd name="connsiteX191" fmla="*/ 5880284 w 12192000"/>
              <a:gd name="connsiteY191" fmla="*/ 3998656 h 6858000"/>
              <a:gd name="connsiteX192" fmla="*/ 8461494 w 12192000"/>
              <a:gd name="connsiteY192" fmla="*/ 3007971 h 6858000"/>
              <a:gd name="connsiteX193" fmla="*/ 8587378 w 12192000"/>
              <a:gd name="connsiteY193" fmla="*/ 2896089 h 6858000"/>
              <a:gd name="connsiteX194" fmla="*/ 8693826 w 12192000"/>
              <a:gd name="connsiteY194" fmla="*/ 2796225 h 6858000"/>
              <a:gd name="connsiteX195" fmla="*/ 8633488 w 12192000"/>
              <a:gd name="connsiteY195" fmla="*/ 2774007 h 6858000"/>
              <a:gd name="connsiteX196" fmla="*/ 8707444 w 12192000"/>
              <a:gd name="connsiteY196" fmla="*/ 2682105 h 6858000"/>
              <a:gd name="connsiteX197" fmla="*/ 8942552 w 12192000"/>
              <a:gd name="connsiteY197" fmla="*/ 2397549 h 6858000"/>
              <a:gd name="connsiteX198" fmla="*/ 9049260 w 12192000"/>
              <a:gd name="connsiteY198" fmla="*/ 2328253 h 6858000"/>
              <a:gd name="connsiteX199" fmla="*/ 9174304 w 12192000"/>
              <a:gd name="connsiteY199" fmla="*/ 2171379 h 6858000"/>
              <a:gd name="connsiteX200" fmla="*/ 9182228 w 12192000"/>
              <a:gd name="connsiteY200" fmla="*/ 2067678 h 6858000"/>
              <a:gd name="connsiteX201" fmla="*/ 9182278 w 12192000"/>
              <a:gd name="connsiteY201" fmla="*/ 2047313 h 6858000"/>
              <a:gd name="connsiteX202" fmla="*/ 9184334 w 12192000"/>
              <a:gd name="connsiteY202" fmla="*/ 2047686 h 6858000"/>
              <a:gd name="connsiteX203" fmla="*/ 9185124 w 12192000"/>
              <a:gd name="connsiteY203" fmla="*/ 1997142 h 6858000"/>
              <a:gd name="connsiteX204" fmla="*/ 9181592 w 12192000"/>
              <a:gd name="connsiteY204" fmla="*/ 1987782 h 6858000"/>
              <a:gd name="connsiteX205" fmla="*/ 9181190 w 12192000"/>
              <a:gd name="connsiteY205" fmla="*/ 1974586 h 6858000"/>
              <a:gd name="connsiteX206" fmla="*/ 9180252 w 12192000"/>
              <a:gd name="connsiteY206" fmla="*/ 1963164 h 6858000"/>
              <a:gd name="connsiteX207" fmla="*/ 9178804 w 12192000"/>
              <a:gd name="connsiteY207" fmla="*/ 1965349 h 6858000"/>
              <a:gd name="connsiteX208" fmla="*/ 9177606 w 12192000"/>
              <a:gd name="connsiteY208" fmla="*/ 1977215 h 6858000"/>
              <a:gd name="connsiteX209" fmla="*/ 9169614 w 12192000"/>
              <a:gd name="connsiteY209" fmla="*/ 1956030 h 6858000"/>
              <a:gd name="connsiteX210" fmla="*/ 9046406 w 12192000"/>
              <a:gd name="connsiteY210" fmla="*/ 1838718 h 6858000"/>
              <a:gd name="connsiteX211" fmla="*/ 8960873 w 12192000"/>
              <a:gd name="connsiteY211" fmla="*/ 1764524 h 6858000"/>
              <a:gd name="connsiteX212" fmla="*/ 8946755 w 12192000"/>
              <a:gd name="connsiteY212" fmla="*/ 1690806 h 6858000"/>
              <a:gd name="connsiteX213" fmla="*/ 8786897 w 12192000"/>
              <a:gd name="connsiteY213" fmla="*/ 1665607 h 6858000"/>
              <a:gd name="connsiteX214" fmla="*/ 8924505 w 12192000"/>
              <a:gd name="connsiteY214" fmla="*/ 1489227 h 6858000"/>
              <a:gd name="connsiteX215" fmla="*/ 8937122 w 12192000"/>
              <a:gd name="connsiteY215" fmla="*/ 1454681 h 6858000"/>
              <a:gd name="connsiteX216" fmla="*/ 8841119 w 12192000"/>
              <a:gd name="connsiteY216" fmla="*/ 1348202 h 6858000"/>
              <a:gd name="connsiteX217" fmla="*/ 8825548 w 12192000"/>
              <a:gd name="connsiteY217" fmla="*/ 1331028 h 6858000"/>
              <a:gd name="connsiteX218" fmla="*/ 8790413 w 12192000"/>
              <a:gd name="connsiteY218" fmla="*/ 1297436 h 6858000"/>
              <a:gd name="connsiteX219" fmla="*/ 8695944 w 12192000"/>
              <a:gd name="connsiteY219" fmla="*/ 1299752 h 6858000"/>
              <a:gd name="connsiteX220" fmla="*/ 8743050 w 12192000"/>
              <a:gd name="connsiteY220" fmla="*/ 1267471 h 6858000"/>
              <a:gd name="connsiteX221" fmla="*/ 8831902 w 12192000"/>
              <a:gd name="connsiteY221" fmla="*/ 1166250 h 6858000"/>
              <a:gd name="connsiteX222" fmla="*/ 8763628 w 12192000"/>
              <a:gd name="connsiteY222" fmla="*/ 1088084 h 6858000"/>
              <a:gd name="connsiteX223" fmla="*/ 8744052 w 12192000"/>
              <a:gd name="connsiteY223" fmla="*/ 1076766 h 6858000"/>
              <a:gd name="connsiteX224" fmla="*/ 8767977 w 12192000"/>
              <a:gd name="connsiteY224" fmla="*/ 1055883 h 6858000"/>
              <a:gd name="connsiteX225" fmla="*/ 8815418 w 12192000"/>
              <a:gd name="connsiteY225" fmla="*/ 986519 h 6858000"/>
              <a:gd name="connsiteX226" fmla="*/ 8839356 w 12192000"/>
              <a:gd name="connsiteY226" fmla="*/ 939330 h 6858000"/>
              <a:gd name="connsiteX227" fmla="*/ 8869964 w 12192000"/>
              <a:gd name="connsiteY227" fmla="*/ 917639 h 6858000"/>
              <a:gd name="connsiteX228" fmla="*/ 8876013 w 12192000"/>
              <a:gd name="connsiteY228" fmla="*/ 901606 h 6858000"/>
              <a:gd name="connsiteX229" fmla="*/ 8855230 w 12192000"/>
              <a:gd name="connsiteY229" fmla="*/ 828963 h 6858000"/>
              <a:gd name="connsiteX230" fmla="*/ 8844988 w 12192000"/>
              <a:gd name="connsiteY230" fmla="*/ 810876 h 6858000"/>
              <a:gd name="connsiteX231" fmla="*/ 8768255 w 12192000"/>
              <a:gd name="connsiteY231" fmla="*/ 747963 h 6858000"/>
              <a:gd name="connsiteX232" fmla="*/ 8692953 w 12192000"/>
              <a:gd name="connsiteY232" fmla="*/ 638707 h 6858000"/>
              <a:gd name="connsiteX233" fmla="*/ 8674423 w 12192000"/>
              <a:gd name="connsiteY233" fmla="*/ 564449 h 6858000"/>
              <a:gd name="connsiteX234" fmla="*/ 8667642 w 12192000"/>
              <a:gd name="connsiteY234" fmla="*/ 547822 h 6858000"/>
              <a:gd name="connsiteX235" fmla="*/ 8661198 w 12192000"/>
              <a:gd name="connsiteY235" fmla="*/ 478275 h 6858000"/>
              <a:gd name="connsiteX236" fmla="*/ 8645813 w 12192000"/>
              <a:gd name="connsiteY236" fmla="*/ 464032 h 6858000"/>
              <a:gd name="connsiteX237" fmla="*/ 8512338 w 12192000"/>
              <a:gd name="connsiteY237" fmla="*/ 477784 h 6858000"/>
              <a:gd name="connsiteX238" fmla="*/ 8481050 w 12192000"/>
              <a:gd name="connsiteY238" fmla="*/ 430572 h 6858000"/>
              <a:gd name="connsiteX239" fmla="*/ 8498220 w 12192000"/>
              <a:gd name="connsiteY239" fmla="*/ 404064 h 6858000"/>
              <a:gd name="connsiteX240" fmla="*/ 8489536 w 12192000"/>
              <a:gd name="connsiteY240" fmla="*/ 389280 h 6858000"/>
              <a:gd name="connsiteX241" fmla="*/ 0 w 12192000"/>
              <a:gd name="connsiteY241" fmla="*/ 0 h 6858000"/>
              <a:gd name="connsiteX242" fmla="*/ 12192000 w 12192000"/>
              <a:gd name="connsiteY242" fmla="*/ 0 h 6858000"/>
              <a:gd name="connsiteX243" fmla="*/ 12192000 w 12192000"/>
              <a:gd name="connsiteY243" fmla="*/ 6858000 h 6858000"/>
              <a:gd name="connsiteX244" fmla="*/ 0 w 12192000"/>
              <a:gd name="connsiteY2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2192000" h="6858000">
                <a:moveTo>
                  <a:pt x="9149158" y="2038490"/>
                </a:moveTo>
                <a:cubicBezTo>
                  <a:pt x="9152630" y="2038396"/>
                  <a:pt x="9157442" y="2039945"/>
                  <a:pt x="9164184" y="2044026"/>
                </a:cubicBezTo>
                <a:lnTo>
                  <a:pt x="9172532" y="2045543"/>
                </a:lnTo>
                <a:lnTo>
                  <a:pt x="9171580" y="2056997"/>
                </a:lnTo>
                <a:cubicBezTo>
                  <a:pt x="9169082" y="2082897"/>
                  <a:pt x="9165822" y="2102884"/>
                  <a:pt x="9161257" y="2098605"/>
                </a:cubicBezTo>
                <a:cubicBezTo>
                  <a:pt x="9149066" y="2086928"/>
                  <a:pt x="9130962" y="2077578"/>
                  <a:pt x="9138232" y="2059518"/>
                </a:cubicBezTo>
                <a:cubicBezTo>
                  <a:pt x="9140394" y="2053821"/>
                  <a:pt x="9138743" y="2038771"/>
                  <a:pt x="9149158" y="2038490"/>
                </a:cubicBezTo>
                <a:close/>
                <a:moveTo>
                  <a:pt x="9177606" y="1977215"/>
                </a:moveTo>
                <a:lnTo>
                  <a:pt x="9181592" y="1987782"/>
                </a:lnTo>
                <a:lnTo>
                  <a:pt x="9181923" y="1998627"/>
                </a:lnTo>
                <a:cubicBezTo>
                  <a:pt x="9182120" y="2008276"/>
                  <a:pt x="9182258" y="2019324"/>
                  <a:pt x="9182316" y="2031066"/>
                </a:cubicBezTo>
                <a:lnTo>
                  <a:pt x="9182278" y="2047313"/>
                </a:lnTo>
                <a:lnTo>
                  <a:pt x="9172532" y="2045543"/>
                </a:lnTo>
                <a:lnTo>
                  <a:pt x="9173842" y="2029805"/>
                </a:lnTo>
                <a:cubicBezTo>
                  <a:pt x="9175210" y="2011268"/>
                  <a:pt x="9176320" y="1992822"/>
                  <a:pt x="9177334" y="1979903"/>
                </a:cubicBezTo>
                <a:close/>
                <a:moveTo>
                  <a:pt x="3696300" y="1578900"/>
                </a:moveTo>
                <a:cubicBezTo>
                  <a:pt x="3710474" y="1584699"/>
                  <a:pt x="3724648" y="1590499"/>
                  <a:pt x="3738823" y="1596298"/>
                </a:cubicBezTo>
                <a:cubicBezTo>
                  <a:pt x="3731018" y="1595365"/>
                  <a:pt x="3722545" y="1594511"/>
                  <a:pt x="3714409" y="1593618"/>
                </a:cubicBezTo>
                <a:cubicBezTo>
                  <a:pt x="3707437" y="1589899"/>
                  <a:pt x="3700149" y="1586487"/>
                  <a:pt x="3693161" y="1582501"/>
                </a:cubicBezTo>
                <a:cubicBezTo>
                  <a:pt x="3694096" y="1581313"/>
                  <a:pt x="3695364" y="1580088"/>
                  <a:pt x="3696300" y="1578900"/>
                </a:cubicBezTo>
                <a:close/>
                <a:moveTo>
                  <a:pt x="3918454" y="1175387"/>
                </a:moveTo>
                <a:cubicBezTo>
                  <a:pt x="4003499" y="1210184"/>
                  <a:pt x="4088562" y="1245245"/>
                  <a:pt x="4173607" y="1280040"/>
                </a:cubicBezTo>
                <a:cubicBezTo>
                  <a:pt x="4172338" y="1281268"/>
                  <a:pt x="4171404" y="1282454"/>
                  <a:pt x="4170135" y="1283683"/>
                </a:cubicBezTo>
                <a:cubicBezTo>
                  <a:pt x="4077511" y="1256783"/>
                  <a:pt x="3989628" y="1225016"/>
                  <a:pt x="3918454" y="1175387"/>
                </a:cubicBezTo>
                <a:close/>
                <a:moveTo>
                  <a:pt x="8109090" y="602108"/>
                </a:moveTo>
                <a:lnTo>
                  <a:pt x="8113034" y="602645"/>
                </a:lnTo>
                <a:cubicBezTo>
                  <a:pt x="8117145" y="603257"/>
                  <a:pt x="8117456" y="603522"/>
                  <a:pt x="8111220" y="603405"/>
                </a:cubicBezTo>
                <a:close/>
                <a:moveTo>
                  <a:pt x="8489536" y="389280"/>
                </a:moveTo>
                <a:cubicBezTo>
                  <a:pt x="8479909" y="386150"/>
                  <a:pt x="8475270" y="392618"/>
                  <a:pt x="8470194" y="397527"/>
                </a:cubicBezTo>
                <a:cubicBezTo>
                  <a:pt x="8442581" y="423957"/>
                  <a:pt x="8407160" y="444085"/>
                  <a:pt x="8373511" y="465608"/>
                </a:cubicBezTo>
                <a:cubicBezTo>
                  <a:pt x="8325315" y="496678"/>
                  <a:pt x="8274262" y="525140"/>
                  <a:pt x="8231753" y="560890"/>
                </a:cubicBezTo>
                <a:cubicBezTo>
                  <a:pt x="8220884" y="569991"/>
                  <a:pt x="8202133" y="566357"/>
                  <a:pt x="8199967" y="553465"/>
                </a:cubicBezTo>
                <a:cubicBezTo>
                  <a:pt x="8197799" y="540575"/>
                  <a:pt x="8188778" y="541668"/>
                  <a:pt x="8175616" y="546483"/>
                </a:cubicBezTo>
                <a:cubicBezTo>
                  <a:pt x="8159813" y="552155"/>
                  <a:pt x="8144012" y="557828"/>
                  <a:pt x="8128578" y="563992"/>
                </a:cubicBezTo>
                <a:cubicBezTo>
                  <a:pt x="8112493" y="570503"/>
                  <a:pt x="8105752" y="580983"/>
                  <a:pt x="8104845" y="593172"/>
                </a:cubicBezTo>
                <a:cubicBezTo>
                  <a:pt x="8104654" y="595478"/>
                  <a:pt x="8104732" y="598018"/>
                  <a:pt x="8105615" y="599991"/>
                </a:cubicBezTo>
                <a:lnTo>
                  <a:pt x="8109090" y="602108"/>
                </a:lnTo>
                <a:lnTo>
                  <a:pt x="8092049" y="599788"/>
                </a:lnTo>
                <a:cubicBezTo>
                  <a:pt x="8074125" y="597229"/>
                  <a:pt x="8051995" y="593399"/>
                  <a:pt x="8047646" y="588557"/>
                </a:cubicBezTo>
                <a:cubicBezTo>
                  <a:pt x="8047278" y="588065"/>
                  <a:pt x="7852240" y="650342"/>
                  <a:pt x="7793637" y="681868"/>
                </a:cubicBezTo>
                <a:cubicBezTo>
                  <a:pt x="7757179" y="701583"/>
                  <a:pt x="7034011" y="1031296"/>
                  <a:pt x="6007741" y="1095470"/>
                </a:cubicBezTo>
                <a:cubicBezTo>
                  <a:pt x="5971519" y="1097710"/>
                  <a:pt x="5937353" y="1100506"/>
                  <a:pt x="5902533" y="1103650"/>
                </a:cubicBezTo>
                <a:cubicBezTo>
                  <a:pt x="5594429" y="1129961"/>
                  <a:pt x="5292360" y="1161179"/>
                  <a:pt x="5164222" y="1163546"/>
                </a:cubicBezTo>
                <a:cubicBezTo>
                  <a:pt x="5063988" y="1165217"/>
                  <a:pt x="4549164" y="1138992"/>
                  <a:pt x="4395075" y="1082763"/>
                </a:cubicBezTo>
                <a:cubicBezTo>
                  <a:pt x="4237527" y="1025076"/>
                  <a:pt x="4088158" y="958345"/>
                  <a:pt x="3939440" y="891265"/>
                </a:cubicBezTo>
                <a:cubicBezTo>
                  <a:pt x="3874968" y="862299"/>
                  <a:pt x="3806689" y="837016"/>
                  <a:pt x="3747894" y="801994"/>
                </a:cubicBezTo>
                <a:cubicBezTo>
                  <a:pt x="3689082" y="766706"/>
                  <a:pt x="3632839" y="729495"/>
                  <a:pt x="3569553" y="697970"/>
                </a:cubicBezTo>
                <a:cubicBezTo>
                  <a:pt x="3551464" y="688887"/>
                  <a:pt x="3533327" y="679005"/>
                  <a:pt x="3507813" y="680216"/>
                </a:cubicBezTo>
                <a:cubicBezTo>
                  <a:pt x="3502099" y="680371"/>
                  <a:pt x="3496101" y="681365"/>
                  <a:pt x="3490455" y="682587"/>
                </a:cubicBezTo>
                <a:cubicBezTo>
                  <a:pt x="3484140" y="683888"/>
                  <a:pt x="3479298" y="687159"/>
                  <a:pt x="3477246" y="691971"/>
                </a:cubicBezTo>
                <a:cubicBezTo>
                  <a:pt x="3475230" y="697315"/>
                  <a:pt x="3479426" y="699760"/>
                  <a:pt x="3484273" y="701857"/>
                </a:cubicBezTo>
                <a:cubicBezTo>
                  <a:pt x="3487733" y="703316"/>
                  <a:pt x="3491260" y="705843"/>
                  <a:pt x="3495638" y="705849"/>
                </a:cubicBezTo>
                <a:cubicBezTo>
                  <a:pt x="3523576" y="705686"/>
                  <a:pt x="3534967" y="720681"/>
                  <a:pt x="3548914" y="733487"/>
                </a:cubicBezTo>
                <a:cubicBezTo>
                  <a:pt x="3554984" y="738925"/>
                  <a:pt x="3561304" y="742991"/>
                  <a:pt x="3551504" y="753036"/>
                </a:cubicBezTo>
                <a:cubicBezTo>
                  <a:pt x="3542974" y="761854"/>
                  <a:pt x="3552584" y="764716"/>
                  <a:pt x="3562075" y="765715"/>
                </a:cubicBezTo>
                <a:cubicBezTo>
                  <a:pt x="3575293" y="767067"/>
                  <a:pt x="3590630" y="764672"/>
                  <a:pt x="3605942" y="772481"/>
                </a:cubicBezTo>
                <a:cubicBezTo>
                  <a:pt x="3550860" y="779958"/>
                  <a:pt x="3525860" y="757484"/>
                  <a:pt x="3499309" y="737079"/>
                </a:cubicBezTo>
                <a:cubicBezTo>
                  <a:pt x="3489410" y="729689"/>
                  <a:pt x="3482419" y="720334"/>
                  <a:pt x="3473788" y="711717"/>
                </a:cubicBezTo>
                <a:cubicBezTo>
                  <a:pt x="3463019" y="701211"/>
                  <a:pt x="3451290" y="702093"/>
                  <a:pt x="3437248" y="714263"/>
                </a:cubicBezTo>
                <a:cubicBezTo>
                  <a:pt x="3424810" y="725164"/>
                  <a:pt x="3418411" y="725135"/>
                  <a:pt x="3413254" y="712874"/>
                </a:cubicBezTo>
                <a:cubicBezTo>
                  <a:pt x="3405299" y="693706"/>
                  <a:pt x="3389031" y="681450"/>
                  <a:pt x="3362511" y="677414"/>
                </a:cubicBezTo>
                <a:cubicBezTo>
                  <a:pt x="3356728" y="676504"/>
                  <a:pt x="3349492" y="673891"/>
                  <a:pt x="3344467" y="679599"/>
                </a:cubicBezTo>
                <a:cubicBezTo>
                  <a:pt x="3340061" y="684428"/>
                  <a:pt x="3344392" y="689004"/>
                  <a:pt x="3347971" y="692328"/>
                </a:cubicBezTo>
                <a:cubicBezTo>
                  <a:pt x="3354407" y="698260"/>
                  <a:pt x="3360162" y="704004"/>
                  <a:pt x="3363008" y="711713"/>
                </a:cubicBezTo>
                <a:cubicBezTo>
                  <a:pt x="3365019" y="716838"/>
                  <a:pt x="3367062" y="722495"/>
                  <a:pt x="3362637" y="727058"/>
                </a:cubicBezTo>
                <a:cubicBezTo>
                  <a:pt x="3344342" y="746453"/>
                  <a:pt x="3358884" y="752745"/>
                  <a:pt x="3376167" y="759779"/>
                </a:cubicBezTo>
                <a:cubicBezTo>
                  <a:pt x="3400002" y="769239"/>
                  <a:pt x="3410177" y="786259"/>
                  <a:pt x="3406203" y="808483"/>
                </a:cubicBezTo>
                <a:cubicBezTo>
                  <a:pt x="3404757" y="817516"/>
                  <a:pt x="3406433" y="822682"/>
                  <a:pt x="3420116" y="820757"/>
                </a:cubicBezTo>
                <a:cubicBezTo>
                  <a:pt x="3425463" y="820110"/>
                  <a:pt x="3426984" y="822878"/>
                  <a:pt x="3429194" y="825831"/>
                </a:cubicBezTo>
                <a:cubicBezTo>
                  <a:pt x="3476758" y="896035"/>
                  <a:pt x="3542778" y="954609"/>
                  <a:pt x="3619149" y="1006561"/>
                </a:cubicBezTo>
                <a:cubicBezTo>
                  <a:pt x="3681093" y="1048718"/>
                  <a:pt x="3748746" y="1085351"/>
                  <a:pt x="3818654" y="1120369"/>
                </a:cubicBezTo>
                <a:cubicBezTo>
                  <a:pt x="3820742" y="1121458"/>
                  <a:pt x="3822850" y="1122813"/>
                  <a:pt x="3824021" y="1125355"/>
                </a:cubicBezTo>
                <a:cubicBezTo>
                  <a:pt x="3791940" y="1123873"/>
                  <a:pt x="3763844" y="1116270"/>
                  <a:pt x="3736668" y="1107215"/>
                </a:cubicBezTo>
                <a:cubicBezTo>
                  <a:pt x="3664431" y="1083216"/>
                  <a:pt x="3602610" y="1048291"/>
                  <a:pt x="3540174" y="1014247"/>
                </a:cubicBezTo>
                <a:cubicBezTo>
                  <a:pt x="3502142" y="993353"/>
                  <a:pt x="3463159" y="973379"/>
                  <a:pt x="3421640" y="955861"/>
                </a:cubicBezTo>
                <a:cubicBezTo>
                  <a:pt x="3414719" y="952940"/>
                  <a:pt x="3409737" y="948712"/>
                  <a:pt x="3404753" y="944484"/>
                </a:cubicBezTo>
                <a:cubicBezTo>
                  <a:pt x="3401911" y="942144"/>
                  <a:pt x="3398417" y="940152"/>
                  <a:pt x="3393138" y="941865"/>
                </a:cubicBezTo>
                <a:cubicBezTo>
                  <a:pt x="3386540" y="944006"/>
                  <a:pt x="3386126" y="948083"/>
                  <a:pt x="3385712" y="952159"/>
                </a:cubicBezTo>
                <a:cubicBezTo>
                  <a:pt x="3384520" y="965187"/>
                  <a:pt x="3389594" y="976116"/>
                  <a:pt x="3398641" y="986025"/>
                </a:cubicBezTo>
                <a:cubicBezTo>
                  <a:pt x="3422140" y="1011364"/>
                  <a:pt x="3455589" y="1029056"/>
                  <a:pt x="3489975" y="1045560"/>
                </a:cubicBezTo>
                <a:cubicBezTo>
                  <a:pt x="3534421" y="1066751"/>
                  <a:pt x="3577600" y="1089169"/>
                  <a:pt x="3617273" y="1114697"/>
                </a:cubicBezTo>
                <a:cubicBezTo>
                  <a:pt x="3620082" y="1116503"/>
                  <a:pt x="3625178" y="1117229"/>
                  <a:pt x="3623898" y="1123556"/>
                </a:cubicBezTo>
                <a:cubicBezTo>
                  <a:pt x="3599276" y="1112313"/>
                  <a:pt x="3576007" y="1101173"/>
                  <a:pt x="3552438" y="1090606"/>
                </a:cubicBezTo>
                <a:cubicBezTo>
                  <a:pt x="3529203" y="1079998"/>
                  <a:pt x="3505634" y="1069432"/>
                  <a:pt x="3482417" y="1059092"/>
                </a:cubicBezTo>
                <a:cubicBezTo>
                  <a:pt x="3476868" y="1056543"/>
                  <a:pt x="3470899" y="1052702"/>
                  <a:pt x="3463468" y="1057629"/>
                </a:cubicBezTo>
                <a:cubicBezTo>
                  <a:pt x="3455703" y="1062595"/>
                  <a:pt x="3457128" y="1069134"/>
                  <a:pt x="3459472" y="1074217"/>
                </a:cubicBezTo>
                <a:cubicBezTo>
                  <a:pt x="3466821" y="1089165"/>
                  <a:pt x="3478729" y="1101681"/>
                  <a:pt x="3494211" y="1112153"/>
                </a:cubicBezTo>
                <a:cubicBezTo>
                  <a:pt x="3546907" y="1146573"/>
                  <a:pt x="3606933" y="1174465"/>
                  <a:pt x="3663137" y="1205775"/>
                </a:cubicBezTo>
                <a:cubicBezTo>
                  <a:pt x="3693512" y="1222766"/>
                  <a:pt x="3721631" y="1241370"/>
                  <a:pt x="3748466" y="1260936"/>
                </a:cubicBezTo>
                <a:cubicBezTo>
                  <a:pt x="3754470" y="1265310"/>
                  <a:pt x="3754440" y="1270144"/>
                  <a:pt x="3753142" y="1276208"/>
                </a:cubicBezTo>
                <a:cubicBezTo>
                  <a:pt x="3747968" y="1300726"/>
                  <a:pt x="3758834" y="1307462"/>
                  <a:pt x="3791960" y="1298886"/>
                </a:cubicBezTo>
                <a:cubicBezTo>
                  <a:pt x="3802234" y="1296299"/>
                  <a:pt x="3809336" y="1296782"/>
                  <a:pt x="3816039" y="1301606"/>
                </a:cubicBezTo>
                <a:cubicBezTo>
                  <a:pt x="3897299" y="1361555"/>
                  <a:pt x="3991895" y="1408883"/>
                  <a:pt x="4094439" y="1448806"/>
                </a:cubicBezTo>
                <a:cubicBezTo>
                  <a:pt x="4136210" y="1464953"/>
                  <a:pt x="4179249" y="1479874"/>
                  <a:pt x="4222870" y="1493379"/>
                </a:cubicBezTo>
                <a:cubicBezTo>
                  <a:pt x="4222955" y="1494711"/>
                  <a:pt x="4223057" y="1496309"/>
                  <a:pt x="4223141" y="1497641"/>
                </a:cubicBezTo>
                <a:cubicBezTo>
                  <a:pt x="4222925" y="1499546"/>
                  <a:pt x="4222659" y="1500653"/>
                  <a:pt x="4222428" y="1502292"/>
                </a:cubicBezTo>
                <a:cubicBezTo>
                  <a:pt x="4160784" y="1480767"/>
                  <a:pt x="4099761" y="1458363"/>
                  <a:pt x="4039973" y="1434198"/>
                </a:cubicBezTo>
                <a:cubicBezTo>
                  <a:pt x="3877889" y="1368737"/>
                  <a:pt x="3722432" y="1296301"/>
                  <a:pt x="3564773" y="1226279"/>
                </a:cubicBezTo>
                <a:cubicBezTo>
                  <a:pt x="3511752" y="1202636"/>
                  <a:pt x="3468897" y="1169442"/>
                  <a:pt x="3420650" y="1141464"/>
                </a:cubicBezTo>
                <a:cubicBezTo>
                  <a:pt x="3388486" y="1122812"/>
                  <a:pt x="3357590" y="1102932"/>
                  <a:pt x="3320669" y="1088883"/>
                </a:cubicBezTo>
                <a:cubicBezTo>
                  <a:pt x="3305491" y="1083205"/>
                  <a:pt x="3289697" y="1078406"/>
                  <a:pt x="3270102" y="1082659"/>
                </a:cubicBezTo>
                <a:cubicBezTo>
                  <a:pt x="3262467" y="1084389"/>
                  <a:pt x="3253881" y="1087040"/>
                  <a:pt x="3251648" y="1094290"/>
                </a:cubicBezTo>
                <a:cubicBezTo>
                  <a:pt x="3249750" y="1101498"/>
                  <a:pt x="3256970" y="1103846"/>
                  <a:pt x="3263506" y="1106005"/>
                </a:cubicBezTo>
                <a:cubicBezTo>
                  <a:pt x="3265227" y="1106604"/>
                  <a:pt x="3266966" y="1107467"/>
                  <a:pt x="3268636" y="1107265"/>
                </a:cubicBezTo>
                <a:cubicBezTo>
                  <a:pt x="3300482" y="1105018"/>
                  <a:pt x="3309121" y="1124372"/>
                  <a:pt x="3325089" y="1137201"/>
                </a:cubicBezTo>
                <a:cubicBezTo>
                  <a:pt x="3330055" y="1141164"/>
                  <a:pt x="3330677" y="1145651"/>
                  <a:pt x="3326003" y="1151585"/>
                </a:cubicBezTo>
                <a:cubicBezTo>
                  <a:pt x="3317592" y="1162266"/>
                  <a:pt x="3324211" y="1165760"/>
                  <a:pt x="3336410" y="1166967"/>
                </a:cubicBezTo>
                <a:cubicBezTo>
                  <a:pt x="3348608" y="1168175"/>
                  <a:pt x="3361690" y="1167395"/>
                  <a:pt x="3375112" y="1171943"/>
                </a:cubicBezTo>
                <a:cubicBezTo>
                  <a:pt x="3354718" y="1179513"/>
                  <a:pt x="3340011" y="1175927"/>
                  <a:pt x="3326222" y="1170885"/>
                </a:cubicBezTo>
                <a:cubicBezTo>
                  <a:pt x="3295216" y="1159877"/>
                  <a:pt x="3274464" y="1140648"/>
                  <a:pt x="3254679" y="1120765"/>
                </a:cubicBezTo>
                <a:cubicBezTo>
                  <a:pt x="3250733" y="1116948"/>
                  <a:pt x="3247420" y="1112518"/>
                  <a:pt x="3242188" y="1109662"/>
                </a:cubicBezTo>
                <a:cubicBezTo>
                  <a:pt x="3232391" y="1103869"/>
                  <a:pt x="3222316" y="1104284"/>
                  <a:pt x="3211499" y="1114184"/>
                </a:cubicBezTo>
                <a:cubicBezTo>
                  <a:pt x="3197173" y="1127194"/>
                  <a:pt x="3191777" y="1127042"/>
                  <a:pt x="3185849" y="1113265"/>
                </a:cubicBezTo>
                <a:cubicBezTo>
                  <a:pt x="3177929" y="1094629"/>
                  <a:pt x="3162028" y="1082865"/>
                  <a:pt x="3135843" y="1078789"/>
                </a:cubicBezTo>
                <a:cubicBezTo>
                  <a:pt x="3130396" y="1077837"/>
                  <a:pt x="3124578" y="1076395"/>
                  <a:pt x="3119118" y="1080546"/>
                </a:cubicBezTo>
                <a:cubicBezTo>
                  <a:pt x="3113359" y="1085269"/>
                  <a:pt x="3117622" y="1088780"/>
                  <a:pt x="3120198" y="1092226"/>
                </a:cubicBezTo>
                <a:cubicBezTo>
                  <a:pt x="3123912" y="1097682"/>
                  <a:pt x="3128295" y="1103057"/>
                  <a:pt x="3131691" y="1108819"/>
                </a:cubicBezTo>
                <a:cubicBezTo>
                  <a:pt x="3137665" y="1118027"/>
                  <a:pt x="3139328" y="1128295"/>
                  <a:pt x="3129914" y="1139097"/>
                </a:cubicBezTo>
                <a:cubicBezTo>
                  <a:pt x="3123003" y="1146915"/>
                  <a:pt x="3123960" y="1151361"/>
                  <a:pt x="3133955" y="1154983"/>
                </a:cubicBezTo>
                <a:cubicBezTo>
                  <a:pt x="3165979" y="1166136"/>
                  <a:pt x="3186931" y="1183194"/>
                  <a:pt x="3178170" y="1214855"/>
                </a:cubicBezTo>
                <a:cubicBezTo>
                  <a:pt x="3176770" y="1219320"/>
                  <a:pt x="3179046" y="1223338"/>
                  <a:pt x="3185378" y="1222303"/>
                </a:cubicBezTo>
                <a:cubicBezTo>
                  <a:pt x="3199361" y="1219805"/>
                  <a:pt x="3202140" y="1226447"/>
                  <a:pt x="3206608" y="1233153"/>
                </a:cubicBezTo>
                <a:cubicBezTo>
                  <a:pt x="3250090" y="1297409"/>
                  <a:pt x="3310389" y="1350771"/>
                  <a:pt x="3379140" y="1399351"/>
                </a:cubicBezTo>
                <a:cubicBezTo>
                  <a:pt x="3447189" y="1447479"/>
                  <a:pt x="3522881" y="1488775"/>
                  <a:pt x="3603118" y="1527375"/>
                </a:cubicBezTo>
                <a:cubicBezTo>
                  <a:pt x="3581296" y="1528405"/>
                  <a:pt x="3552602" y="1521951"/>
                  <a:pt x="3524809" y="1513774"/>
                </a:cubicBezTo>
                <a:cubicBezTo>
                  <a:pt x="3451354" y="1491802"/>
                  <a:pt x="3389901" y="1457369"/>
                  <a:pt x="3327498" y="1423859"/>
                </a:cubicBezTo>
                <a:cubicBezTo>
                  <a:pt x="3283917" y="1400416"/>
                  <a:pt x="3241288" y="1376052"/>
                  <a:pt x="3192949" y="1357211"/>
                </a:cubicBezTo>
                <a:cubicBezTo>
                  <a:pt x="3187434" y="1355196"/>
                  <a:pt x="3183538" y="1352177"/>
                  <a:pt x="3180259" y="1348280"/>
                </a:cubicBezTo>
                <a:cubicBezTo>
                  <a:pt x="3177348" y="1344874"/>
                  <a:pt x="3173119" y="1341896"/>
                  <a:pt x="3166204" y="1344345"/>
                </a:cubicBezTo>
                <a:cubicBezTo>
                  <a:pt x="3159306" y="1347059"/>
                  <a:pt x="3158942" y="1351935"/>
                  <a:pt x="3159212" y="1356197"/>
                </a:cubicBezTo>
                <a:cubicBezTo>
                  <a:pt x="3161232" y="1372059"/>
                  <a:pt x="3167827" y="1385754"/>
                  <a:pt x="3181004" y="1397043"/>
                </a:cubicBezTo>
                <a:cubicBezTo>
                  <a:pt x="3206688" y="1419701"/>
                  <a:pt x="3240037" y="1435794"/>
                  <a:pt x="3273385" y="1451888"/>
                </a:cubicBezTo>
                <a:cubicBezTo>
                  <a:pt x="3319573" y="1473941"/>
                  <a:pt x="3362569" y="1498797"/>
                  <a:pt x="3401776" y="1527602"/>
                </a:cubicBezTo>
                <a:cubicBezTo>
                  <a:pt x="3374012" y="1514591"/>
                  <a:pt x="3346230" y="1501313"/>
                  <a:pt x="3318130" y="1488342"/>
                </a:cubicBezTo>
                <a:cubicBezTo>
                  <a:pt x="3296969" y="1478558"/>
                  <a:pt x="3275173" y="1469387"/>
                  <a:pt x="3253694" y="1459909"/>
                </a:cubicBezTo>
                <a:cubicBezTo>
                  <a:pt x="3248495" y="1457587"/>
                  <a:pt x="3242945" y="1455038"/>
                  <a:pt x="3236182" y="1459882"/>
                </a:cubicBezTo>
                <a:cubicBezTo>
                  <a:pt x="3230053" y="1464115"/>
                  <a:pt x="3231378" y="1469055"/>
                  <a:pt x="3233020" y="1473687"/>
                </a:cubicBezTo>
                <a:cubicBezTo>
                  <a:pt x="3239235" y="1491993"/>
                  <a:pt x="3254236" y="1505477"/>
                  <a:pt x="3272474" y="1516958"/>
                </a:cubicBezTo>
                <a:cubicBezTo>
                  <a:pt x="3294559" y="1530657"/>
                  <a:pt x="3317595" y="1543436"/>
                  <a:pt x="3341300" y="1556133"/>
                </a:cubicBezTo>
                <a:cubicBezTo>
                  <a:pt x="3316637" y="1554825"/>
                  <a:pt x="3291973" y="1553517"/>
                  <a:pt x="3267359" y="1553009"/>
                </a:cubicBezTo>
                <a:cubicBezTo>
                  <a:pt x="3280352" y="1582573"/>
                  <a:pt x="3306470" y="1585584"/>
                  <a:pt x="3329832" y="1587586"/>
                </a:cubicBezTo>
                <a:cubicBezTo>
                  <a:pt x="3361297" y="1589949"/>
                  <a:pt x="3391527" y="1594072"/>
                  <a:pt x="3421490" y="1599301"/>
                </a:cubicBezTo>
                <a:cubicBezTo>
                  <a:pt x="3434412" y="1606594"/>
                  <a:pt x="3447319" y="1613621"/>
                  <a:pt x="3459923" y="1621220"/>
                </a:cubicBezTo>
                <a:cubicBezTo>
                  <a:pt x="3472880" y="1629046"/>
                  <a:pt x="3485168" y="1636952"/>
                  <a:pt x="3497490" y="1645392"/>
                </a:cubicBezTo>
                <a:cubicBezTo>
                  <a:pt x="3506301" y="1651572"/>
                  <a:pt x="3516714" y="1656484"/>
                  <a:pt x="3507803" y="1669911"/>
                </a:cubicBezTo>
                <a:cubicBezTo>
                  <a:pt x="3503816" y="1676032"/>
                  <a:pt x="3534148" y="1702959"/>
                  <a:pt x="3543290" y="1703729"/>
                </a:cubicBezTo>
                <a:cubicBezTo>
                  <a:pt x="3544644" y="1703834"/>
                  <a:pt x="3545996" y="1703940"/>
                  <a:pt x="3546999" y="1703818"/>
                </a:cubicBezTo>
                <a:cubicBezTo>
                  <a:pt x="3566312" y="1700405"/>
                  <a:pt x="3571232" y="1708935"/>
                  <a:pt x="3572295" y="1720349"/>
                </a:cubicBezTo>
                <a:cubicBezTo>
                  <a:pt x="3573341" y="1731497"/>
                  <a:pt x="3570880" y="1745753"/>
                  <a:pt x="3596922" y="1736961"/>
                </a:cubicBezTo>
                <a:cubicBezTo>
                  <a:pt x="3599895" y="1736064"/>
                  <a:pt x="3600664" y="1737582"/>
                  <a:pt x="3602119" y="1739285"/>
                </a:cubicBezTo>
                <a:cubicBezTo>
                  <a:pt x="3633888" y="1783486"/>
                  <a:pt x="3684678" y="1814377"/>
                  <a:pt x="3734798" y="1845349"/>
                </a:cubicBezTo>
                <a:cubicBezTo>
                  <a:pt x="3737590" y="1846890"/>
                  <a:pt x="3740383" y="1848430"/>
                  <a:pt x="3743174" y="1849972"/>
                </a:cubicBezTo>
                <a:cubicBezTo>
                  <a:pt x="3692460" y="1846720"/>
                  <a:pt x="3526297" y="1854765"/>
                  <a:pt x="3478101" y="1864630"/>
                </a:cubicBezTo>
                <a:cubicBezTo>
                  <a:pt x="3435216" y="1873314"/>
                  <a:pt x="3187933" y="1844748"/>
                  <a:pt x="3135293" y="1816496"/>
                </a:cubicBezTo>
                <a:cubicBezTo>
                  <a:pt x="3129987" y="1844249"/>
                  <a:pt x="3145700" y="1853084"/>
                  <a:pt x="3158510" y="1863880"/>
                </a:cubicBezTo>
                <a:cubicBezTo>
                  <a:pt x="3176652" y="1879130"/>
                  <a:pt x="3180104" y="1891061"/>
                  <a:pt x="3148907" y="1908797"/>
                </a:cubicBezTo>
                <a:cubicBezTo>
                  <a:pt x="3059526" y="1959351"/>
                  <a:pt x="3060614" y="1960561"/>
                  <a:pt x="3150229" y="2003660"/>
                </a:cubicBezTo>
                <a:cubicBezTo>
                  <a:pt x="3154391" y="2005572"/>
                  <a:pt x="3152878" y="2013539"/>
                  <a:pt x="3154219" y="2018746"/>
                </a:cubicBezTo>
                <a:cubicBezTo>
                  <a:pt x="3132340" y="2029448"/>
                  <a:pt x="3104621" y="2011868"/>
                  <a:pt x="3079313" y="2037482"/>
                </a:cubicBezTo>
                <a:cubicBezTo>
                  <a:pt x="3200844" y="2121812"/>
                  <a:pt x="3382216" y="2194063"/>
                  <a:pt x="3545961" y="2248584"/>
                </a:cubicBezTo>
                <a:cubicBezTo>
                  <a:pt x="3418859" y="2288406"/>
                  <a:pt x="3336249" y="2212515"/>
                  <a:pt x="3242382" y="2234890"/>
                </a:cubicBezTo>
                <a:cubicBezTo>
                  <a:pt x="3196963" y="2267233"/>
                  <a:pt x="3340047" y="2293389"/>
                  <a:pt x="3206852" y="2322137"/>
                </a:cubicBezTo>
                <a:cubicBezTo>
                  <a:pt x="3266485" y="2338535"/>
                  <a:pt x="3311047" y="2356223"/>
                  <a:pt x="3352854" y="2378270"/>
                </a:cubicBezTo>
                <a:cubicBezTo>
                  <a:pt x="3427094" y="2417864"/>
                  <a:pt x="3443161" y="2448130"/>
                  <a:pt x="3414532" y="2516826"/>
                </a:cubicBezTo>
                <a:cubicBezTo>
                  <a:pt x="3395525" y="2562076"/>
                  <a:pt x="3366606" y="2605038"/>
                  <a:pt x="3397577" y="2652556"/>
                </a:cubicBezTo>
                <a:cubicBezTo>
                  <a:pt x="3418842" y="2685144"/>
                  <a:pt x="3412947" y="2708944"/>
                  <a:pt x="3339773" y="2701969"/>
                </a:cubicBezTo>
                <a:cubicBezTo>
                  <a:pt x="3260852" y="2694617"/>
                  <a:pt x="3233446" y="2729610"/>
                  <a:pt x="3257041" y="2788223"/>
                </a:cubicBezTo>
                <a:cubicBezTo>
                  <a:pt x="3272229" y="2825841"/>
                  <a:pt x="3259642" y="2839714"/>
                  <a:pt x="3205892" y="2841661"/>
                </a:cubicBezTo>
                <a:cubicBezTo>
                  <a:pt x="3146428" y="2843763"/>
                  <a:pt x="3088665" y="2824990"/>
                  <a:pt x="3016267" y="2846107"/>
                </a:cubicBezTo>
                <a:cubicBezTo>
                  <a:pt x="3079284" y="2910414"/>
                  <a:pt x="3202965" y="2875032"/>
                  <a:pt x="3275450" y="2934701"/>
                </a:cubicBezTo>
                <a:cubicBezTo>
                  <a:pt x="3194271" y="2944802"/>
                  <a:pt x="3132104" y="2952064"/>
                  <a:pt x="3071009" y="2944432"/>
                </a:cubicBezTo>
                <a:cubicBezTo>
                  <a:pt x="3045559" y="2941340"/>
                  <a:pt x="3017770" y="2938533"/>
                  <a:pt x="3005039" y="2960743"/>
                </a:cubicBezTo>
                <a:cubicBezTo>
                  <a:pt x="2989910" y="2987540"/>
                  <a:pt x="3024584" y="2992735"/>
                  <a:pt x="3045255" y="2994795"/>
                </a:cubicBezTo>
                <a:cubicBezTo>
                  <a:pt x="3103524" y="3000354"/>
                  <a:pt x="3149512" y="3024578"/>
                  <a:pt x="3198769" y="3041966"/>
                </a:cubicBezTo>
                <a:cubicBezTo>
                  <a:pt x="3306591" y="3080177"/>
                  <a:pt x="3424230" y="3108608"/>
                  <a:pt x="3518098" y="3181525"/>
                </a:cubicBezTo>
                <a:cubicBezTo>
                  <a:pt x="3405474" y="3173693"/>
                  <a:pt x="3319103" y="3133957"/>
                  <a:pt x="3214876" y="3136382"/>
                </a:cubicBezTo>
                <a:cubicBezTo>
                  <a:pt x="3309623" y="3201944"/>
                  <a:pt x="3428070" y="3237794"/>
                  <a:pt x="3540876" y="3280232"/>
                </a:cubicBezTo>
                <a:cubicBezTo>
                  <a:pt x="3572951" y="3292185"/>
                  <a:pt x="3605372" y="3298995"/>
                  <a:pt x="3614558" y="3332242"/>
                </a:cubicBezTo>
                <a:cubicBezTo>
                  <a:pt x="3632460" y="3396643"/>
                  <a:pt x="3676382" y="3446619"/>
                  <a:pt x="3765439" y="3465091"/>
                </a:cubicBezTo>
                <a:cubicBezTo>
                  <a:pt x="3766125" y="3465276"/>
                  <a:pt x="3762072" y="3475699"/>
                  <a:pt x="3759506" y="3482990"/>
                </a:cubicBezTo>
                <a:cubicBezTo>
                  <a:pt x="3706514" y="3491555"/>
                  <a:pt x="3662256" y="3457457"/>
                  <a:pt x="3594905" y="3478499"/>
                </a:cubicBezTo>
                <a:cubicBezTo>
                  <a:pt x="3663098" y="3523656"/>
                  <a:pt x="3720597" y="3564741"/>
                  <a:pt x="3814430" y="3578876"/>
                </a:cubicBezTo>
                <a:cubicBezTo>
                  <a:pt x="3889563" y="3590177"/>
                  <a:pt x="3981512" y="3590582"/>
                  <a:pt x="4039126" y="3649369"/>
                </a:cubicBezTo>
                <a:cubicBezTo>
                  <a:pt x="3977790" y="3669682"/>
                  <a:pt x="3930328" y="3659325"/>
                  <a:pt x="3883152" y="3653497"/>
                </a:cubicBezTo>
                <a:cubicBezTo>
                  <a:pt x="3810528" y="3644576"/>
                  <a:pt x="3739087" y="3633097"/>
                  <a:pt x="3666446" y="3623911"/>
                </a:cubicBezTo>
                <a:cubicBezTo>
                  <a:pt x="3638957" y="3620530"/>
                  <a:pt x="3608896" y="3619071"/>
                  <a:pt x="3593589" y="3653674"/>
                </a:cubicBezTo>
                <a:cubicBezTo>
                  <a:pt x="3684581" y="3649631"/>
                  <a:pt x="3741824" y="3686720"/>
                  <a:pt x="3801238" y="3720862"/>
                </a:cubicBezTo>
                <a:cubicBezTo>
                  <a:pt x="3834791" y="3740152"/>
                  <a:pt x="3862819" y="3767894"/>
                  <a:pt x="3919545" y="3749213"/>
                </a:cubicBezTo>
                <a:cubicBezTo>
                  <a:pt x="3949563" y="3739403"/>
                  <a:pt x="3970044" y="3754371"/>
                  <a:pt x="3968059" y="3776085"/>
                </a:cubicBezTo>
                <a:cubicBezTo>
                  <a:pt x="3961477" y="3852579"/>
                  <a:pt x="4033657" y="3870411"/>
                  <a:pt x="4107750" y="3875932"/>
                </a:cubicBezTo>
                <a:cubicBezTo>
                  <a:pt x="4247829" y="3886613"/>
                  <a:pt x="4367192" y="3936847"/>
                  <a:pt x="4504087" y="3955698"/>
                </a:cubicBezTo>
                <a:cubicBezTo>
                  <a:pt x="4637239" y="3973931"/>
                  <a:pt x="5630348" y="4013091"/>
                  <a:pt x="5880284" y="3998656"/>
                </a:cubicBezTo>
                <a:cubicBezTo>
                  <a:pt x="7409751" y="3910310"/>
                  <a:pt x="8457142" y="3018967"/>
                  <a:pt x="8461494" y="3007971"/>
                </a:cubicBezTo>
                <a:cubicBezTo>
                  <a:pt x="8481448" y="2956432"/>
                  <a:pt x="8537247" y="2928466"/>
                  <a:pt x="8587378" y="2896089"/>
                </a:cubicBezTo>
                <a:cubicBezTo>
                  <a:pt x="8631032" y="2867717"/>
                  <a:pt x="8677604" y="2837649"/>
                  <a:pt x="8693826" y="2796225"/>
                </a:cubicBezTo>
                <a:cubicBezTo>
                  <a:pt x="8715249" y="2741288"/>
                  <a:pt x="8647790" y="2792407"/>
                  <a:pt x="8633488" y="2774007"/>
                </a:cubicBezTo>
                <a:cubicBezTo>
                  <a:pt x="8658507" y="2743865"/>
                  <a:pt x="8698366" y="2714075"/>
                  <a:pt x="8707444" y="2682105"/>
                </a:cubicBezTo>
                <a:cubicBezTo>
                  <a:pt x="8739824" y="2566518"/>
                  <a:pt x="8819561" y="2475526"/>
                  <a:pt x="8942552" y="2397549"/>
                </a:cubicBezTo>
                <a:cubicBezTo>
                  <a:pt x="8977822" y="2375023"/>
                  <a:pt x="8999812" y="2339612"/>
                  <a:pt x="9049260" y="2328253"/>
                </a:cubicBezTo>
                <a:cubicBezTo>
                  <a:pt x="9159134" y="2303404"/>
                  <a:pt x="9118356" y="2218151"/>
                  <a:pt x="9174304" y="2171379"/>
                </a:cubicBezTo>
                <a:cubicBezTo>
                  <a:pt x="9179581" y="2166982"/>
                  <a:pt x="9181728" y="2117398"/>
                  <a:pt x="9182228" y="2067678"/>
                </a:cubicBezTo>
                <a:lnTo>
                  <a:pt x="9182278" y="2047313"/>
                </a:lnTo>
                <a:lnTo>
                  <a:pt x="9184334" y="2047686"/>
                </a:lnTo>
                <a:cubicBezTo>
                  <a:pt x="9192950" y="2042242"/>
                  <a:pt x="9192359" y="2022485"/>
                  <a:pt x="9185124" y="1997142"/>
                </a:cubicBezTo>
                <a:lnTo>
                  <a:pt x="9181592" y="1987782"/>
                </a:lnTo>
                <a:lnTo>
                  <a:pt x="9181190" y="1974586"/>
                </a:lnTo>
                <a:cubicBezTo>
                  <a:pt x="9180902" y="1968441"/>
                  <a:pt x="9180584" y="1964399"/>
                  <a:pt x="9180252" y="1963164"/>
                </a:cubicBezTo>
                <a:cubicBezTo>
                  <a:pt x="9179760" y="1961378"/>
                  <a:pt x="9179284" y="1962333"/>
                  <a:pt x="9178804" y="1965349"/>
                </a:cubicBezTo>
                <a:lnTo>
                  <a:pt x="9177606" y="1977215"/>
                </a:lnTo>
                <a:lnTo>
                  <a:pt x="9169614" y="1956030"/>
                </a:lnTo>
                <a:cubicBezTo>
                  <a:pt x="9143144" y="1898537"/>
                  <a:pt x="9095234" y="1836160"/>
                  <a:pt x="9046406" y="1838718"/>
                </a:cubicBezTo>
                <a:cubicBezTo>
                  <a:pt x="9077129" y="1760642"/>
                  <a:pt x="9077129" y="1760642"/>
                  <a:pt x="8960873" y="1764524"/>
                </a:cubicBezTo>
                <a:cubicBezTo>
                  <a:pt x="9002330" y="1712259"/>
                  <a:pt x="9001568" y="1700272"/>
                  <a:pt x="8946755" y="1690806"/>
                </a:cubicBezTo>
                <a:cubicBezTo>
                  <a:pt x="8893980" y="1681628"/>
                  <a:pt x="8836186" y="1683529"/>
                  <a:pt x="8786897" y="1665607"/>
                </a:cubicBezTo>
                <a:cubicBezTo>
                  <a:pt x="8827191" y="1600331"/>
                  <a:pt x="8835148" y="1529576"/>
                  <a:pt x="8924505" y="1489227"/>
                </a:cubicBezTo>
                <a:cubicBezTo>
                  <a:pt x="8938584" y="1482958"/>
                  <a:pt x="8947122" y="1463671"/>
                  <a:pt x="8937122" y="1454681"/>
                </a:cubicBezTo>
                <a:cubicBezTo>
                  <a:pt x="8901654" y="1421129"/>
                  <a:pt x="8944526" y="1343460"/>
                  <a:pt x="8841119" y="1348202"/>
                </a:cubicBezTo>
                <a:cubicBezTo>
                  <a:pt x="8828354" y="1348673"/>
                  <a:pt x="8816185" y="1342631"/>
                  <a:pt x="8825548" y="1331028"/>
                </a:cubicBezTo>
                <a:cubicBezTo>
                  <a:pt x="8857711" y="1291432"/>
                  <a:pt x="8816096" y="1298887"/>
                  <a:pt x="8790413" y="1297436"/>
                </a:cubicBezTo>
                <a:cubicBezTo>
                  <a:pt x="8759333" y="1295832"/>
                  <a:pt x="8725565" y="1315490"/>
                  <a:pt x="8695944" y="1299752"/>
                </a:cubicBezTo>
                <a:cubicBezTo>
                  <a:pt x="8701338" y="1278697"/>
                  <a:pt x="8726082" y="1275968"/>
                  <a:pt x="8743050" y="1267471"/>
                </a:cubicBezTo>
                <a:cubicBezTo>
                  <a:pt x="8792636" y="1242406"/>
                  <a:pt x="8832648" y="1215014"/>
                  <a:pt x="8831902" y="1166250"/>
                </a:cubicBezTo>
                <a:cubicBezTo>
                  <a:pt x="8831416" y="1126849"/>
                  <a:pt x="8834560" y="1091573"/>
                  <a:pt x="8763628" y="1088084"/>
                </a:cubicBezTo>
                <a:cubicBezTo>
                  <a:pt x="8752484" y="1087556"/>
                  <a:pt x="8746480" y="1083182"/>
                  <a:pt x="8744052" y="1076766"/>
                </a:cubicBezTo>
                <a:cubicBezTo>
                  <a:pt x="8751664" y="1069402"/>
                  <a:pt x="8758926" y="1061811"/>
                  <a:pt x="8767977" y="1055883"/>
                </a:cubicBezTo>
                <a:cubicBezTo>
                  <a:pt x="8798386" y="1036363"/>
                  <a:pt x="8807604" y="1011893"/>
                  <a:pt x="8815418" y="986519"/>
                </a:cubicBezTo>
                <a:cubicBezTo>
                  <a:pt x="8820450" y="970342"/>
                  <a:pt x="8826500" y="954308"/>
                  <a:pt x="8839356" y="939330"/>
                </a:cubicBezTo>
                <a:cubicBezTo>
                  <a:pt x="8847184" y="930060"/>
                  <a:pt x="8857152" y="922680"/>
                  <a:pt x="8869964" y="917639"/>
                </a:cubicBezTo>
                <a:cubicBezTo>
                  <a:pt x="8881119" y="913066"/>
                  <a:pt x="8884190" y="908399"/>
                  <a:pt x="8876013" y="901606"/>
                </a:cubicBezTo>
                <a:cubicBezTo>
                  <a:pt x="8852888" y="882126"/>
                  <a:pt x="8842659" y="858937"/>
                  <a:pt x="8855230" y="828963"/>
                </a:cubicBezTo>
                <a:cubicBezTo>
                  <a:pt x="8859032" y="819911"/>
                  <a:pt x="8855550" y="812818"/>
                  <a:pt x="8844988" y="810876"/>
                </a:cubicBezTo>
                <a:cubicBezTo>
                  <a:pt x="8801020" y="802512"/>
                  <a:pt x="8788328" y="772374"/>
                  <a:pt x="8768255" y="747963"/>
                </a:cubicBezTo>
                <a:cubicBezTo>
                  <a:pt x="8739786" y="713294"/>
                  <a:pt x="8713605" y="677543"/>
                  <a:pt x="8692953" y="638707"/>
                </a:cubicBezTo>
                <a:cubicBezTo>
                  <a:pt x="8680700" y="615495"/>
                  <a:pt x="8668800" y="592509"/>
                  <a:pt x="8674423" y="564449"/>
                </a:cubicBezTo>
                <a:cubicBezTo>
                  <a:pt x="8675670" y="557588"/>
                  <a:pt x="8672308" y="552358"/>
                  <a:pt x="8667642" y="547822"/>
                </a:cubicBezTo>
                <a:cubicBezTo>
                  <a:pt x="8647856" y="527939"/>
                  <a:pt x="8648704" y="504214"/>
                  <a:pt x="8661198" y="478275"/>
                </a:cubicBezTo>
                <a:cubicBezTo>
                  <a:pt x="8668953" y="462573"/>
                  <a:pt x="8667832" y="460828"/>
                  <a:pt x="8645813" y="464032"/>
                </a:cubicBezTo>
                <a:cubicBezTo>
                  <a:pt x="8601088" y="470255"/>
                  <a:pt x="8556732" y="476969"/>
                  <a:pt x="8512338" y="477784"/>
                </a:cubicBezTo>
                <a:cubicBezTo>
                  <a:pt x="8462562" y="478712"/>
                  <a:pt x="8445778" y="468934"/>
                  <a:pt x="8481050" y="430572"/>
                </a:cubicBezTo>
                <a:cubicBezTo>
                  <a:pt x="8488612" y="422408"/>
                  <a:pt x="8495122" y="413567"/>
                  <a:pt x="8498220" y="404064"/>
                </a:cubicBezTo>
                <a:cubicBezTo>
                  <a:pt x="8500436" y="396549"/>
                  <a:pt x="8497776" y="391771"/>
                  <a:pt x="8489536" y="389280"/>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6" name="Google Shape;246;p43">
            <a:extLst>
              <a:ext uri="{FF2B5EF4-FFF2-40B4-BE49-F238E27FC236}">
                <a16:creationId xmlns:a16="http://schemas.microsoft.com/office/drawing/2014/main" id="{52F2B9B0-F687-EEF1-13C9-5B1387663418}"/>
              </a:ext>
            </a:extLst>
          </p:cNvPr>
          <p:cNvGrpSpPr/>
          <p:nvPr/>
        </p:nvGrpSpPr>
        <p:grpSpPr>
          <a:xfrm>
            <a:off x="1663142" y="909249"/>
            <a:ext cx="2940455" cy="3365384"/>
            <a:chOff x="2525381" y="2337087"/>
            <a:chExt cx="2205341" cy="2524038"/>
          </a:xfrm>
        </p:grpSpPr>
        <p:grpSp>
          <p:nvGrpSpPr>
            <p:cNvPr id="7" name="Google Shape;247;p43">
              <a:extLst>
                <a:ext uri="{FF2B5EF4-FFF2-40B4-BE49-F238E27FC236}">
                  <a16:creationId xmlns:a16="http://schemas.microsoft.com/office/drawing/2014/main" id="{3E4135CB-8900-BADA-C7A1-A56645F5F7FB}"/>
                </a:ext>
              </a:extLst>
            </p:cNvPr>
            <p:cNvGrpSpPr/>
            <p:nvPr/>
          </p:nvGrpSpPr>
          <p:grpSpPr>
            <a:xfrm>
              <a:off x="2525381" y="2337087"/>
              <a:ext cx="1595741" cy="1914438"/>
              <a:chOff x="5741025" y="2461550"/>
              <a:chExt cx="2548700" cy="2501225"/>
            </a:xfrm>
          </p:grpSpPr>
          <p:sp>
            <p:nvSpPr>
              <p:cNvPr id="20" name="Google Shape;248;p43">
                <a:extLst>
                  <a:ext uri="{FF2B5EF4-FFF2-40B4-BE49-F238E27FC236}">
                    <a16:creationId xmlns:a16="http://schemas.microsoft.com/office/drawing/2014/main" id="{F844EA11-805A-A1AB-66E3-574A0AE0281C}"/>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1" name="Google Shape;249;p43">
                <a:extLst>
                  <a:ext uri="{FF2B5EF4-FFF2-40B4-BE49-F238E27FC236}">
                    <a16:creationId xmlns:a16="http://schemas.microsoft.com/office/drawing/2014/main" id="{CA4E38B3-D362-853F-FB70-C2EEA1EB6C54}"/>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8" name="Google Shape;250;p43">
              <a:extLst>
                <a:ext uri="{FF2B5EF4-FFF2-40B4-BE49-F238E27FC236}">
                  <a16:creationId xmlns:a16="http://schemas.microsoft.com/office/drawing/2014/main" id="{2189A800-62DE-2562-9F15-F40CCF53150B}"/>
                </a:ext>
              </a:extLst>
            </p:cNvPr>
            <p:cNvGrpSpPr/>
            <p:nvPr/>
          </p:nvGrpSpPr>
          <p:grpSpPr>
            <a:xfrm>
              <a:off x="2677781" y="2489487"/>
              <a:ext cx="1595741" cy="1914438"/>
              <a:chOff x="5741025" y="2461550"/>
              <a:chExt cx="2548700" cy="2501225"/>
            </a:xfrm>
          </p:grpSpPr>
          <p:sp>
            <p:nvSpPr>
              <p:cNvPr id="18" name="Google Shape;251;p43">
                <a:extLst>
                  <a:ext uri="{FF2B5EF4-FFF2-40B4-BE49-F238E27FC236}">
                    <a16:creationId xmlns:a16="http://schemas.microsoft.com/office/drawing/2014/main" id="{CC7347A6-042E-F712-BDC4-D0F193A14E8B}"/>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19" name="Google Shape;252;p43">
                <a:extLst>
                  <a:ext uri="{FF2B5EF4-FFF2-40B4-BE49-F238E27FC236}">
                    <a16:creationId xmlns:a16="http://schemas.microsoft.com/office/drawing/2014/main" id="{4A3D5608-95B2-8290-771E-8865048DC7B2}"/>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9" name="Google Shape;253;p43">
              <a:extLst>
                <a:ext uri="{FF2B5EF4-FFF2-40B4-BE49-F238E27FC236}">
                  <a16:creationId xmlns:a16="http://schemas.microsoft.com/office/drawing/2014/main" id="{1FEC7C73-4CFA-9DBE-6CD9-8D12FC4C08E2}"/>
                </a:ext>
              </a:extLst>
            </p:cNvPr>
            <p:cNvGrpSpPr/>
            <p:nvPr/>
          </p:nvGrpSpPr>
          <p:grpSpPr>
            <a:xfrm>
              <a:off x="2830181" y="2641887"/>
              <a:ext cx="1595741" cy="1914438"/>
              <a:chOff x="5741025" y="2461550"/>
              <a:chExt cx="2548700" cy="2501225"/>
            </a:xfrm>
          </p:grpSpPr>
          <p:sp>
            <p:nvSpPr>
              <p:cNvPr id="16" name="Google Shape;254;p43">
                <a:extLst>
                  <a:ext uri="{FF2B5EF4-FFF2-40B4-BE49-F238E27FC236}">
                    <a16:creationId xmlns:a16="http://schemas.microsoft.com/office/drawing/2014/main" id="{DCC56D4D-16BD-97E3-4872-7182F49C00D4}"/>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17" name="Google Shape;255;p43">
                <a:extLst>
                  <a:ext uri="{FF2B5EF4-FFF2-40B4-BE49-F238E27FC236}">
                    <a16:creationId xmlns:a16="http://schemas.microsoft.com/office/drawing/2014/main" id="{2F5BA004-AA8F-623C-8D12-668197DA468A}"/>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10" name="Google Shape;256;p43">
              <a:extLst>
                <a:ext uri="{FF2B5EF4-FFF2-40B4-BE49-F238E27FC236}">
                  <a16:creationId xmlns:a16="http://schemas.microsoft.com/office/drawing/2014/main" id="{CC2FB0F7-2D46-6CFA-F210-78179482811B}"/>
                </a:ext>
              </a:extLst>
            </p:cNvPr>
            <p:cNvGrpSpPr/>
            <p:nvPr/>
          </p:nvGrpSpPr>
          <p:grpSpPr>
            <a:xfrm>
              <a:off x="2982581" y="2794287"/>
              <a:ext cx="1595741" cy="1914438"/>
              <a:chOff x="5741025" y="2461550"/>
              <a:chExt cx="2548700" cy="2501225"/>
            </a:xfrm>
          </p:grpSpPr>
          <p:sp>
            <p:nvSpPr>
              <p:cNvPr id="14" name="Google Shape;257;p43">
                <a:extLst>
                  <a:ext uri="{FF2B5EF4-FFF2-40B4-BE49-F238E27FC236}">
                    <a16:creationId xmlns:a16="http://schemas.microsoft.com/office/drawing/2014/main" id="{F39E349A-65DC-AA07-FD40-CECC8A1FB1D8}"/>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15" name="Google Shape;258;p43">
                <a:extLst>
                  <a:ext uri="{FF2B5EF4-FFF2-40B4-BE49-F238E27FC236}">
                    <a16:creationId xmlns:a16="http://schemas.microsoft.com/office/drawing/2014/main" id="{69C13C6C-D6D6-BF35-B194-109B326BF69C}"/>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11" name="Google Shape;259;p43">
              <a:extLst>
                <a:ext uri="{FF2B5EF4-FFF2-40B4-BE49-F238E27FC236}">
                  <a16:creationId xmlns:a16="http://schemas.microsoft.com/office/drawing/2014/main" id="{4ED84773-A4FD-B02B-0CE7-ED2E5021F0F3}"/>
                </a:ext>
              </a:extLst>
            </p:cNvPr>
            <p:cNvGrpSpPr/>
            <p:nvPr/>
          </p:nvGrpSpPr>
          <p:grpSpPr>
            <a:xfrm>
              <a:off x="3134981" y="2946687"/>
              <a:ext cx="1595741" cy="1914438"/>
              <a:chOff x="5741025" y="2461550"/>
              <a:chExt cx="2548700" cy="2501225"/>
            </a:xfrm>
          </p:grpSpPr>
          <p:sp>
            <p:nvSpPr>
              <p:cNvPr id="12" name="Google Shape;260;p43">
                <a:extLst>
                  <a:ext uri="{FF2B5EF4-FFF2-40B4-BE49-F238E27FC236}">
                    <a16:creationId xmlns:a16="http://schemas.microsoft.com/office/drawing/2014/main" id="{7706D507-42A1-7EF4-5817-AEE78117414A}"/>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13" name="Google Shape;261;p43">
                <a:extLst>
                  <a:ext uri="{FF2B5EF4-FFF2-40B4-BE49-F238E27FC236}">
                    <a16:creationId xmlns:a16="http://schemas.microsoft.com/office/drawing/2014/main" id="{0C04C2B6-7E87-45A3-04A6-ECFE4021AAF5}"/>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grpSp>
        <p:nvGrpSpPr>
          <p:cNvPr id="22" name="Google Shape;262;p43">
            <a:extLst>
              <a:ext uri="{FF2B5EF4-FFF2-40B4-BE49-F238E27FC236}">
                <a16:creationId xmlns:a16="http://schemas.microsoft.com/office/drawing/2014/main" id="{028CF690-DB74-774D-40F6-A09A429AB6FD}"/>
              </a:ext>
            </a:extLst>
          </p:cNvPr>
          <p:cNvGrpSpPr/>
          <p:nvPr/>
        </p:nvGrpSpPr>
        <p:grpSpPr>
          <a:xfrm>
            <a:off x="4324609" y="1042616"/>
            <a:ext cx="2940455" cy="3365384"/>
            <a:chOff x="2525381" y="2337087"/>
            <a:chExt cx="2205341" cy="2524038"/>
          </a:xfrm>
        </p:grpSpPr>
        <p:grpSp>
          <p:nvGrpSpPr>
            <p:cNvPr id="23" name="Google Shape;263;p43">
              <a:extLst>
                <a:ext uri="{FF2B5EF4-FFF2-40B4-BE49-F238E27FC236}">
                  <a16:creationId xmlns:a16="http://schemas.microsoft.com/office/drawing/2014/main" id="{BA5EC0D2-CDD4-BB5E-B764-388753ED6F50}"/>
                </a:ext>
              </a:extLst>
            </p:cNvPr>
            <p:cNvGrpSpPr/>
            <p:nvPr/>
          </p:nvGrpSpPr>
          <p:grpSpPr>
            <a:xfrm>
              <a:off x="2525381" y="2337087"/>
              <a:ext cx="1595741" cy="1914438"/>
              <a:chOff x="5741025" y="2461550"/>
              <a:chExt cx="2548700" cy="2501225"/>
            </a:xfrm>
          </p:grpSpPr>
          <p:sp>
            <p:nvSpPr>
              <p:cNvPr id="36" name="Google Shape;264;p43">
                <a:extLst>
                  <a:ext uri="{FF2B5EF4-FFF2-40B4-BE49-F238E27FC236}">
                    <a16:creationId xmlns:a16="http://schemas.microsoft.com/office/drawing/2014/main" id="{C5EDFBDB-C347-5F83-29B8-27654C74931E}"/>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37" name="Google Shape;265;p43">
                <a:extLst>
                  <a:ext uri="{FF2B5EF4-FFF2-40B4-BE49-F238E27FC236}">
                    <a16:creationId xmlns:a16="http://schemas.microsoft.com/office/drawing/2014/main" id="{56A56F0A-6901-1EFA-1D7C-7BB6B2099994}"/>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4" name="Google Shape;266;p43">
              <a:extLst>
                <a:ext uri="{FF2B5EF4-FFF2-40B4-BE49-F238E27FC236}">
                  <a16:creationId xmlns:a16="http://schemas.microsoft.com/office/drawing/2014/main" id="{3C1DEAD5-6AE7-9D8F-681F-C0DDF2C83419}"/>
                </a:ext>
              </a:extLst>
            </p:cNvPr>
            <p:cNvGrpSpPr/>
            <p:nvPr/>
          </p:nvGrpSpPr>
          <p:grpSpPr>
            <a:xfrm>
              <a:off x="2677781" y="2489487"/>
              <a:ext cx="1595741" cy="1914438"/>
              <a:chOff x="5741025" y="2461550"/>
              <a:chExt cx="2548700" cy="2501225"/>
            </a:xfrm>
          </p:grpSpPr>
          <p:sp>
            <p:nvSpPr>
              <p:cNvPr id="34" name="Google Shape;267;p43">
                <a:extLst>
                  <a:ext uri="{FF2B5EF4-FFF2-40B4-BE49-F238E27FC236}">
                    <a16:creationId xmlns:a16="http://schemas.microsoft.com/office/drawing/2014/main" id="{A9FAC9AA-4049-447C-838E-8753A146EDF4}"/>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35" name="Google Shape;268;p43">
                <a:extLst>
                  <a:ext uri="{FF2B5EF4-FFF2-40B4-BE49-F238E27FC236}">
                    <a16:creationId xmlns:a16="http://schemas.microsoft.com/office/drawing/2014/main" id="{E45312CA-3669-ADD4-3DFF-678366CDC272}"/>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5" name="Google Shape;269;p43">
              <a:extLst>
                <a:ext uri="{FF2B5EF4-FFF2-40B4-BE49-F238E27FC236}">
                  <a16:creationId xmlns:a16="http://schemas.microsoft.com/office/drawing/2014/main" id="{0020F354-6F2D-2A00-65D9-BEDA5BBD2A6E}"/>
                </a:ext>
              </a:extLst>
            </p:cNvPr>
            <p:cNvGrpSpPr/>
            <p:nvPr/>
          </p:nvGrpSpPr>
          <p:grpSpPr>
            <a:xfrm>
              <a:off x="2830181" y="2641887"/>
              <a:ext cx="1595741" cy="1914438"/>
              <a:chOff x="5741025" y="2461550"/>
              <a:chExt cx="2548700" cy="2501225"/>
            </a:xfrm>
          </p:grpSpPr>
          <p:sp>
            <p:nvSpPr>
              <p:cNvPr id="32" name="Google Shape;270;p43">
                <a:extLst>
                  <a:ext uri="{FF2B5EF4-FFF2-40B4-BE49-F238E27FC236}">
                    <a16:creationId xmlns:a16="http://schemas.microsoft.com/office/drawing/2014/main" id="{B1A6474B-D70B-6F93-3E73-C29B00CE20E9}"/>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33" name="Google Shape;271;p43">
                <a:extLst>
                  <a:ext uri="{FF2B5EF4-FFF2-40B4-BE49-F238E27FC236}">
                    <a16:creationId xmlns:a16="http://schemas.microsoft.com/office/drawing/2014/main" id="{8C1AC61B-01DC-1A6D-5019-46D3718FACC9}"/>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6" name="Google Shape;272;p43">
              <a:extLst>
                <a:ext uri="{FF2B5EF4-FFF2-40B4-BE49-F238E27FC236}">
                  <a16:creationId xmlns:a16="http://schemas.microsoft.com/office/drawing/2014/main" id="{C9C2FFEE-2A5D-6F73-C112-266F50E04EE9}"/>
                </a:ext>
              </a:extLst>
            </p:cNvPr>
            <p:cNvGrpSpPr/>
            <p:nvPr/>
          </p:nvGrpSpPr>
          <p:grpSpPr>
            <a:xfrm>
              <a:off x="2982581" y="2794287"/>
              <a:ext cx="1595741" cy="1914438"/>
              <a:chOff x="5741025" y="2461550"/>
              <a:chExt cx="2548700" cy="2501225"/>
            </a:xfrm>
          </p:grpSpPr>
          <p:sp>
            <p:nvSpPr>
              <p:cNvPr id="30" name="Google Shape;273;p43">
                <a:extLst>
                  <a:ext uri="{FF2B5EF4-FFF2-40B4-BE49-F238E27FC236}">
                    <a16:creationId xmlns:a16="http://schemas.microsoft.com/office/drawing/2014/main" id="{DF30C7E2-1864-7C3F-57E1-ABD251D54B58}"/>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31" name="Google Shape;274;p43">
                <a:extLst>
                  <a:ext uri="{FF2B5EF4-FFF2-40B4-BE49-F238E27FC236}">
                    <a16:creationId xmlns:a16="http://schemas.microsoft.com/office/drawing/2014/main" id="{3D181741-551E-90FE-37FA-7B5109718974}"/>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7" name="Google Shape;275;p43">
              <a:extLst>
                <a:ext uri="{FF2B5EF4-FFF2-40B4-BE49-F238E27FC236}">
                  <a16:creationId xmlns:a16="http://schemas.microsoft.com/office/drawing/2014/main" id="{D28B47F0-5BFB-B883-89B8-34C7A529C072}"/>
                </a:ext>
              </a:extLst>
            </p:cNvPr>
            <p:cNvGrpSpPr/>
            <p:nvPr/>
          </p:nvGrpSpPr>
          <p:grpSpPr>
            <a:xfrm>
              <a:off x="3134981" y="2946687"/>
              <a:ext cx="1595741" cy="1914438"/>
              <a:chOff x="5741025" y="2461550"/>
              <a:chExt cx="2548700" cy="2501225"/>
            </a:xfrm>
          </p:grpSpPr>
          <p:sp>
            <p:nvSpPr>
              <p:cNvPr id="28" name="Google Shape;276;p43">
                <a:extLst>
                  <a:ext uri="{FF2B5EF4-FFF2-40B4-BE49-F238E27FC236}">
                    <a16:creationId xmlns:a16="http://schemas.microsoft.com/office/drawing/2014/main" id="{DFF19140-36B3-0989-0E37-11AB1B613233}"/>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9" name="Google Shape;277;p43">
                <a:extLst>
                  <a:ext uri="{FF2B5EF4-FFF2-40B4-BE49-F238E27FC236}">
                    <a16:creationId xmlns:a16="http://schemas.microsoft.com/office/drawing/2014/main" id="{9B333C3A-97E5-4F0A-EC41-1D93ACF7F27A}"/>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grpSp>
        <p:nvGrpSpPr>
          <p:cNvPr id="38" name="Google Shape;278;p43">
            <a:extLst>
              <a:ext uri="{FF2B5EF4-FFF2-40B4-BE49-F238E27FC236}">
                <a16:creationId xmlns:a16="http://schemas.microsoft.com/office/drawing/2014/main" id="{D7A1DBB6-C76F-11CD-1815-CB6DAD1B69AB}"/>
              </a:ext>
            </a:extLst>
          </p:cNvPr>
          <p:cNvGrpSpPr/>
          <p:nvPr/>
        </p:nvGrpSpPr>
        <p:grpSpPr>
          <a:xfrm>
            <a:off x="3480242" y="2419083"/>
            <a:ext cx="2940455" cy="3365384"/>
            <a:chOff x="2525381" y="2337087"/>
            <a:chExt cx="2205341" cy="2524038"/>
          </a:xfrm>
        </p:grpSpPr>
        <p:grpSp>
          <p:nvGrpSpPr>
            <p:cNvPr id="39" name="Google Shape;279;p43">
              <a:extLst>
                <a:ext uri="{FF2B5EF4-FFF2-40B4-BE49-F238E27FC236}">
                  <a16:creationId xmlns:a16="http://schemas.microsoft.com/office/drawing/2014/main" id="{2A25004C-F67E-956C-03A6-1AEAE98CB29F}"/>
                </a:ext>
              </a:extLst>
            </p:cNvPr>
            <p:cNvGrpSpPr/>
            <p:nvPr/>
          </p:nvGrpSpPr>
          <p:grpSpPr>
            <a:xfrm>
              <a:off x="2525381" y="2337087"/>
              <a:ext cx="1595741" cy="1914438"/>
              <a:chOff x="5741025" y="2461550"/>
              <a:chExt cx="2548700" cy="2501225"/>
            </a:xfrm>
          </p:grpSpPr>
          <p:sp>
            <p:nvSpPr>
              <p:cNvPr id="52" name="Google Shape;280;p43">
                <a:extLst>
                  <a:ext uri="{FF2B5EF4-FFF2-40B4-BE49-F238E27FC236}">
                    <a16:creationId xmlns:a16="http://schemas.microsoft.com/office/drawing/2014/main" id="{378DA3C8-D4C3-F648-6087-95B5F9FD0068}"/>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53" name="Google Shape;281;p43">
                <a:extLst>
                  <a:ext uri="{FF2B5EF4-FFF2-40B4-BE49-F238E27FC236}">
                    <a16:creationId xmlns:a16="http://schemas.microsoft.com/office/drawing/2014/main" id="{5AF4F906-4F1E-A426-2D3F-0892FB2454E7}"/>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40" name="Google Shape;282;p43">
              <a:extLst>
                <a:ext uri="{FF2B5EF4-FFF2-40B4-BE49-F238E27FC236}">
                  <a16:creationId xmlns:a16="http://schemas.microsoft.com/office/drawing/2014/main" id="{A868316A-342D-4DE9-F802-65514F4BAC5B}"/>
                </a:ext>
              </a:extLst>
            </p:cNvPr>
            <p:cNvGrpSpPr/>
            <p:nvPr/>
          </p:nvGrpSpPr>
          <p:grpSpPr>
            <a:xfrm>
              <a:off x="2677781" y="2489487"/>
              <a:ext cx="1595741" cy="1914438"/>
              <a:chOff x="5741025" y="2461550"/>
              <a:chExt cx="2548700" cy="2501225"/>
            </a:xfrm>
          </p:grpSpPr>
          <p:sp>
            <p:nvSpPr>
              <p:cNvPr id="50" name="Google Shape;283;p43">
                <a:extLst>
                  <a:ext uri="{FF2B5EF4-FFF2-40B4-BE49-F238E27FC236}">
                    <a16:creationId xmlns:a16="http://schemas.microsoft.com/office/drawing/2014/main" id="{5C478DE3-EDB8-B661-2483-382EF94A5B32}"/>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51" name="Google Shape;284;p43">
                <a:extLst>
                  <a:ext uri="{FF2B5EF4-FFF2-40B4-BE49-F238E27FC236}">
                    <a16:creationId xmlns:a16="http://schemas.microsoft.com/office/drawing/2014/main" id="{FF98EF97-7C04-37C1-A62E-D02588108978}"/>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41" name="Google Shape;285;p43">
              <a:extLst>
                <a:ext uri="{FF2B5EF4-FFF2-40B4-BE49-F238E27FC236}">
                  <a16:creationId xmlns:a16="http://schemas.microsoft.com/office/drawing/2014/main" id="{EB49D1F4-8F71-52DF-0884-8F7F0CAF03E3}"/>
                </a:ext>
              </a:extLst>
            </p:cNvPr>
            <p:cNvGrpSpPr/>
            <p:nvPr/>
          </p:nvGrpSpPr>
          <p:grpSpPr>
            <a:xfrm>
              <a:off x="2830181" y="2641887"/>
              <a:ext cx="1595741" cy="1914438"/>
              <a:chOff x="5741025" y="2461550"/>
              <a:chExt cx="2548700" cy="2501225"/>
            </a:xfrm>
          </p:grpSpPr>
          <p:sp>
            <p:nvSpPr>
              <p:cNvPr id="48" name="Google Shape;286;p43">
                <a:extLst>
                  <a:ext uri="{FF2B5EF4-FFF2-40B4-BE49-F238E27FC236}">
                    <a16:creationId xmlns:a16="http://schemas.microsoft.com/office/drawing/2014/main" id="{C4B22353-50A3-CE63-88AD-2C245C1B6623}"/>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49" name="Google Shape;287;p43">
                <a:extLst>
                  <a:ext uri="{FF2B5EF4-FFF2-40B4-BE49-F238E27FC236}">
                    <a16:creationId xmlns:a16="http://schemas.microsoft.com/office/drawing/2014/main" id="{2F2B166A-EB4A-19C2-58C2-458C8C985D65}"/>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42" name="Google Shape;288;p43">
              <a:extLst>
                <a:ext uri="{FF2B5EF4-FFF2-40B4-BE49-F238E27FC236}">
                  <a16:creationId xmlns:a16="http://schemas.microsoft.com/office/drawing/2014/main" id="{3B301D7F-1699-16D1-5931-70323E3609BE}"/>
                </a:ext>
              </a:extLst>
            </p:cNvPr>
            <p:cNvGrpSpPr/>
            <p:nvPr/>
          </p:nvGrpSpPr>
          <p:grpSpPr>
            <a:xfrm>
              <a:off x="2982581" y="2794287"/>
              <a:ext cx="1595741" cy="1914438"/>
              <a:chOff x="5741025" y="2461550"/>
              <a:chExt cx="2548700" cy="2501225"/>
            </a:xfrm>
          </p:grpSpPr>
          <p:sp>
            <p:nvSpPr>
              <p:cNvPr id="46" name="Google Shape;289;p43">
                <a:extLst>
                  <a:ext uri="{FF2B5EF4-FFF2-40B4-BE49-F238E27FC236}">
                    <a16:creationId xmlns:a16="http://schemas.microsoft.com/office/drawing/2014/main" id="{CE5A0E68-B5B2-FC96-0390-D48C610953B0}"/>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47" name="Google Shape;290;p43">
                <a:extLst>
                  <a:ext uri="{FF2B5EF4-FFF2-40B4-BE49-F238E27FC236}">
                    <a16:creationId xmlns:a16="http://schemas.microsoft.com/office/drawing/2014/main" id="{8350D1B7-577F-6E39-4024-A139ACFB2576}"/>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43" name="Google Shape;291;p43">
              <a:extLst>
                <a:ext uri="{FF2B5EF4-FFF2-40B4-BE49-F238E27FC236}">
                  <a16:creationId xmlns:a16="http://schemas.microsoft.com/office/drawing/2014/main" id="{9D7265BB-2CC7-0041-4CF9-966631D6947F}"/>
                </a:ext>
              </a:extLst>
            </p:cNvPr>
            <p:cNvGrpSpPr/>
            <p:nvPr/>
          </p:nvGrpSpPr>
          <p:grpSpPr>
            <a:xfrm>
              <a:off x="3134981" y="2946687"/>
              <a:ext cx="1595741" cy="1914438"/>
              <a:chOff x="5741025" y="2461550"/>
              <a:chExt cx="2548700" cy="2501225"/>
            </a:xfrm>
          </p:grpSpPr>
          <p:sp>
            <p:nvSpPr>
              <p:cNvPr id="44" name="Google Shape;292;p43">
                <a:extLst>
                  <a:ext uri="{FF2B5EF4-FFF2-40B4-BE49-F238E27FC236}">
                    <a16:creationId xmlns:a16="http://schemas.microsoft.com/office/drawing/2014/main" id="{9F012D6F-A781-0303-2077-A48F18E35A70}"/>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45" name="Google Shape;293;p43">
                <a:extLst>
                  <a:ext uri="{FF2B5EF4-FFF2-40B4-BE49-F238E27FC236}">
                    <a16:creationId xmlns:a16="http://schemas.microsoft.com/office/drawing/2014/main" id="{5DA7D397-A2AB-4C6B-2E43-739392A1D34A}"/>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grpSp>
        <p:nvGrpSpPr>
          <p:cNvPr id="54" name="Google Shape;294;p43">
            <a:extLst>
              <a:ext uri="{FF2B5EF4-FFF2-40B4-BE49-F238E27FC236}">
                <a16:creationId xmlns:a16="http://schemas.microsoft.com/office/drawing/2014/main" id="{37877ECA-C466-4BA1-FBDB-FCE528122C99}"/>
              </a:ext>
            </a:extLst>
          </p:cNvPr>
          <p:cNvGrpSpPr/>
          <p:nvPr/>
        </p:nvGrpSpPr>
        <p:grpSpPr>
          <a:xfrm>
            <a:off x="6253475" y="2165349"/>
            <a:ext cx="2940455" cy="3365384"/>
            <a:chOff x="2525381" y="2337087"/>
            <a:chExt cx="2205341" cy="2524038"/>
          </a:xfrm>
        </p:grpSpPr>
        <p:grpSp>
          <p:nvGrpSpPr>
            <p:cNvPr id="55" name="Google Shape;295;p43">
              <a:extLst>
                <a:ext uri="{FF2B5EF4-FFF2-40B4-BE49-F238E27FC236}">
                  <a16:creationId xmlns:a16="http://schemas.microsoft.com/office/drawing/2014/main" id="{6381DBBD-0327-52EE-FDAC-9799413E58F9}"/>
                </a:ext>
              </a:extLst>
            </p:cNvPr>
            <p:cNvGrpSpPr/>
            <p:nvPr/>
          </p:nvGrpSpPr>
          <p:grpSpPr>
            <a:xfrm>
              <a:off x="2525381" y="2337087"/>
              <a:ext cx="1595741" cy="1914438"/>
              <a:chOff x="5741025" y="2461550"/>
              <a:chExt cx="2548700" cy="2501225"/>
            </a:xfrm>
          </p:grpSpPr>
          <p:sp>
            <p:nvSpPr>
              <p:cNvPr id="196" name="Google Shape;296;p43">
                <a:extLst>
                  <a:ext uri="{FF2B5EF4-FFF2-40B4-BE49-F238E27FC236}">
                    <a16:creationId xmlns:a16="http://schemas.microsoft.com/office/drawing/2014/main" id="{C847C926-3BA3-2B0C-A617-B4D31228DF3A}"/>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197" name="Google Shape;297;p43">
                <a:extLst>
                  <a:ext uri="{FF2B5EF4-FFF2-40B4-BE49-F238E27FC236}">
                    <a16:creationId xmlns:a16="http://schemas.microsoft.com/office/drawing/2014/main" id="{C900ADD6-70F3-7EE4-85C5-EF06ECE06885}"/>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56" name="Google Shape;298;p43">
              <a:extLst>
                <a:ext uri="{FF2B5EF4-FFF2-40B4-BE49-F238E27FC236}">
                  <a16:creationId xmlns:a16="http://schemas.microsoft.com/office/drawing/2014/main" id="{F06CC346-DD2C-EBBD-A0C7-7F0D7FFA0E79}"/>
                </a:ext>
              </a:extLst>
            </p:cNvPr>
            <p:cNvGrpSpPr/>
            <p:nvPr/>
          </p:nvGrpSpPr>
          <p:grpSpPr>
            <a:xfrm>
              <a:off x="2677781" y="2489487"/>
              <a:ext cx="1595741" cy="1914438"/>
              <a:chOff x="5741025" y="2461550"/>
              <a:chExt cx="2548700" cy="2501225"/>
            </a:xfrm>
          </p:grpSpPr>
          <p:sp>
            <p:nvSpPr>
              <p:cNvPr id="194" name="Google Shape;299;p43">
                <a:extLst>
                  <a:ext uri="{FF2B5EF4-FFF2-40B4-BE49-F238E27FC236}">
                    <a16:creationId xmlns:a16="http://schemas.microsoft.com/office/drawing/2014/main" id="{A3FA0C29-25A0-B91B-A42E-11DC970BB456}"/>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195" name="Google Shape;300;p43">
                <a:extLst>
                  <a:ext uri="{FF2B5EF4-FFF2-40B4-BE49-F238E27FC236}">
                    <a16:creationId xmlns:a16="http://schemas.microsoft.com/office/drawing/2014/main" id="{A7A9CD8B-B17A-8301-3AB3-6D7230DABA53}"/>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57" name="Google Shape;301;p43">
              <a:extLst>
                <a:ext uri="{FF2B5EF4-FFF2-40B4-BE49-F238E27FC236}">
                  <a16:creationId xmlns:a16="http://schemas.microsoft.com/office/drawing/2014/main" id="{A3DB8DDD-5456-C8FB-6195-298B5D1C19AC}"/>
                </a:ext>
              </a:extLst>
            </p:cNvPr>
            <p:cNvGrpSpPr/>
            <p:nvPr/>
          </p:nvGrpSpPr>
          <p:grpSpPr>
            <a:xfrm>
              <a:off x="2830181" y="2641887"/>
              <a:ext cx="1595741" cy="1914438"/>
              <a:chOff x="5741025" y="2461550"/>
              <a:chExt cx="2548700" cy="2501225"/>
            </a:xfrm>
          </p:grpSpPr>
          <p:sp>
            <p:nvSpPr>
              <p:cNvPr id="192" name="Google Shape;302;p43">
                <a:extLst>
                  <a:ext uri="{FF2B5EF4-FFF2-40B4-BE49-F238E27FC236}">
                    <a16:creationId xmlns:a16="http://schemas.microsoft.com/office/drawing/2014/main" id="{744C3752-0D70-6FAA-1C0F-50CB78305F78}"/>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193" name="Google Shape;303;p43">
                <a:extLst>
                  <a:ext uri="{FF2B5EF4-FFF2-40B4-BE49-F238E27FC236}">
                    <a16:creationId xmlns:a16="http://schemas.microsoft.com/office/drawing/2014/main" id="{653C5A8D-4328-493B-B041-25B77DF943A2}"/>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58" name="Google Shape;304;p43">
              <a:extLst>
                <a:ext uri="{FF2B5EF4-FFF2-40B4-BE49-F238E27FC236}">
                  <a16:creationId xmlns:a16="http://schemas.microsoft.com/office/drawing/2014/main" id="{B36EC679-818F-BF1B-E2D3-02EBE86009A5}"/>
                </a:ext>
              </a:extLst>
            </p:cNvPr>
            <p:cNvGrpSpPr/>
            <p:nvPr/>
          </p:nvGrpSpPr>
          <p:grpSpPr>
            <a:xfrm>
              <a:off x="2982581" y="2794287"/>
              <a:ext cx="1595741" cy="1914438"/>
              <a:chOff x="5741025" y="2461550"/>
              <a:chExt cx="2548700" cy="2501225"/>
            </a:xfrm>
          </p:grpSpPr>
          <p:sp>
            <p:nvSpPr>
              <p:cNvPr id="62" name="Google Shape;305;p43">
                <a:extLst>
                  <a:ext uri="{FF2B5EF4-FFF2-40B4-BE49-F238E27FC236}">
                    <a16:creationId xmlns:a16="http://schemas.microsoft.com/office/drawing/2014/main" id="{9DF5D514-A047-CD49-FDAB-F74E749EF321}"/>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63" name="Google Shape;306;p43">
                <a:extLst>
                  <a:ext uri="{FF2B5EF4-FFF2-40B4-BE49-F238E27FC236}">
                    <a16:creationId xmlns:a16="http://schemas.microsoft.com/office/drawing/2014/main" id="{033344A7-1BE4-EC1B-86A2-D7D27DFB379A}"/>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59" name="Google Shape;307;p43">
              <a:extLst>
                <a:ext uri="{FF2B5EF4-FFF2-40B4-BE49-F238E27FC236}">
                  <a16:creationId xmlns:a16="http://schemas.microsoft.com/office/drawing/2014/main" id="{13B6AF63-2E14-482B-B8F4-D45F8FD96693}"/>
                </a:ext>
              </a:extLst>
            </p:cNvPr>
            <p:cNvGrpSpPr/>
            <p:nvPr/>
          </p:nvGrpSpPr>
          <p:grpSpPr>
            <a:xfrm>
              <a:off x="3134981" y="2946687"/>
              <a:ext cx="1595741" cy="1914438"/>
              <a:chOff x="5741025" y="2461550"/>
              <a:chExt cx="2548700" cy="2501225"/>
            </a:xfrm>
          </p:grpSpPr>
          <p:sp>
            <p:nvSpPr>
              <p:cNvPr id="60" name="Google Shape;308;p43">
                <a:extLst>
                  <a:ext uri="{FF2B5EF4-FFF2-40B4-BE49-F238E27FC236}">
                    <a16:creationId xmlns:a16="http://schemas.microsoft.com/office/drawing/2014/main" id="{2ECB1BF8-AEDF-6B22-AD56-3F29AA827690}"/>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61" name="Google Shape;309;p43">
                <a:extLst>
                  <a:ext uri="{FF2B5EF4-FFF2-40B4-BE49-F238E27FC236}">
                    <a16:creationId xmlns:a16="http://schemas.microsoft.com/office/drawing/2014/main" id="{729858E4-82E4-38C6-9E82-7506C966B1BD}"/>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grpSp>
        <p:nvGrpSpPr>
          <p:cNvPr id="198" name="Google Shape;310;p43">
            <a:extLst>
              <a:ext uri="{FF2B5EF4-FFF2-40B4-BE49-F238E27FC236}">
                <a16:creationId xmlns:a16="http://schemas.microsoft.com/office/drawing/2014/main" id="{9A1618F7-28EA-FBEC-76F5-75931B48D853}"/>
              </a:ext>
            </a:extLst>
          </p:cNvPr>
          <p:cNvGrpSpPr/>
          <p:nvPr/>
        </p:nvGrpSpPr>
        <p:grpSpPr>
          <a:xfrm>
            <a:off x="8859042" y="277283"/>
            <a:ext cx="2940455" cy="3365384"/>
            <a:chOff x="2525381" y="2337087"/>
            <a:chExt cx="2205341" cy="2524038"/>
          </a:xfrm>
        </p:grpSpPr>
        <p:grpSp>
          <p:nvGrpSpPr>
            <p:cNvPr id="199" name="Google Shape;311;p43">
              <a:extLst>
                <a:ext uri="{FF2B5EF4-FFF2-40B4-BE49-F238E27FC236}">
                  <a16:creationId xmlns:a16="http://schemas.microsoft.com/office/drawing/2014/main" id="{72433158-05B2-8B62-467B-0C3B465F68C3}"/>
                </a:ext>
              </a:extLst>
            </p:cNvPr>
            <p:cNvGrpSpPr/>
            <p:nvPr/>
          </p:nvGrpSpPr>
          <p:grpSpPr>
            <a:xfrm>
              <a:off x="2525381" y="2337087"/>
              <a:ext cx="1595741" cy="1914438"/>
              <a:chOff x="5741025" y="2461550"/>
              <a:chExt cx="2548700" cy="2501225"/>
            </a:xfrm>
          </p:grpSpPr>
          <p:sp>
            <p:nvSpPr>
              <p:cNvPr id="212" name="Google Shape;312;p43">
                <a:extLst>
                  <a:ext uri="{FF2B5EF4-FFF2-40B4-BE49-F238E27FC236}">
                    <a16:creationId xmlns:a16="http://schemas.microsoft.com/office/drawing/2014/main" id="{38E56E33-4A8C-5829-EBE9-EA1D1E3157D0}"/>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13" name="Google Shape;313;p43">
                <a:extLst>
                  <a:ext uri="{FF2B5EF4-FFF2-40B4-BE49-F238E27FC236}">
                    <a16:creationId xmlns:a16="http://schemas.microsoft.com/office/drawing/2014/main" id="{A82F4FFA-E127-8900-4936-88F193FE753B}"/>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00" name="Google Shape;314;p43">
              <a:extLst>
                <a:ext uri="{FF2B5EF4-FFF2-40B4-BE49-F238E27FC236}">
                  <a16:creationId xmlns:a16="http://schemas.microsoft.com/office/drawing/2014/main" id="{0D755EEF-6BA7-3C76-E9A5-ACC83F0790AF}"/>
                </a:ext>
              </a:extLst>
            </p:cNvPr>
            <p:cNvGrpSpPr/>
            <p:nvPr/>
          </p:nvGrpSpPr>
          <p:grpSpPr>
            <a:xfrm>
              <a:off x="2677781" y="2489487"/>
              <a:ext cx="1595741" cy="1914438"/>
              <a:chOff x="5741025" y="2461550"/>
              <a:chExt cx="2548700" cy="2501225"/>
            </a:xfrm>
          </p:grpSpPr>
          <p:sp>
            <p:nvSpPr>
              <p:cNvPr id="210" name="Google Shape;315;p43">
                <a:extLst>
                  <a:ext uri="{FF2B5EF4-FFF2-40B4-BE49-F238E27FC236}">
                    <a16:creationId xmlns:a16="http://schemas.microsoft.com/office/drawing/2014/main" id="{7FB24112-5B97-5904-67BA-13731DA31693}"/>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11" name="Google Shape;316;p43">
                <a:extLst>
                  <a:ext uri="{FF2B5EF4-FFF2-40B4-BE49-F238E27FC236}">
                    <a16:creationId xmlns:a16="http://schemas.microsoft.com/office/drawing/2014/main" id="{47C4023A-57BB-2AD8-4022-4EF380ECFE1B}"/>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01" name="Google Shape;317;p43">
              <a:extLst>
                <a:ext uri="{FF2B5EF4-FFF2-40B4-BE49-F238E27FC236}">
                  <a16:creationId xmlns:a16="http://schemas.microsoft.com/office/drawing/2014/main" id="{DE17CF55-E52A-8914-C452-CE3A6CAA2BAE}"/>
                </a:ext>
              </a:extLst>
            </p:cNvPr>
            <p:cNvGrpSpPr/>
            <p:nvPr/>
          </p:nvGrpSpPr>
          <p:grpSpPr>
            <a:xfrm>
              <a:off x="2830181" y="2641887"/>
              <a:ext cx="1595741" cy="1914438"/>
              <a:chOff x="5741025" y="2461550"/>
              <a:chExt cx="2548700" cy="2501225"/>
            </a:xfrm>
          </p:grpSpPr>
          <p:sp>
            <p:nvSpPr>
              <p:cNvPr id="208" name="Google Shape;318;p43">
                <a:extLst>
                  <a:ext uri="{FF2B5EF4-FFF2-40B4-BE49-F238E27FC236}">
                    <a16:creationId xmlns:a16="http://schemas.microsoft.com/office/drawing/2014/main" id="{98649425-1209-D7FF-E39C-7C7AABDC1B93}"/>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09" name="Google Shape;319;p43">
                <a:extLst>
                  <a:ext uri="{FF2B5EF4-FFF2-40B4-BE49-F238E27FC236}">
                    <a16:creationId xmlns:a16="http://schemas.microsoft.com/office/drawing/2014/main" id="{2533D904-9FDC-9E2D-22BB-9C071046748E}"/>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02" name="Google Shape;320;p43">
              <a:extLst>
                <a:ext uri="{FF2B5EF4-FFF2-40B4-BE49-F238E27FC236}">
                  <a16:creationId xmlns:a16="http://schemas.microsoft.com/office/drawing/2014/main" id="{63A77792-B9EA-AE72-C954-53FF47D60E9E}"/>
                </a:ext>
              </a:extLst>
            </p:cNvPr>
            <p:cNvGrpSpPr/>
            <p:nvPr/>
          </p:nvGrpSpPr>
          <p:grpSpPr>
            <a:xfrm>
              <a:off x="2982581" y="2794287"/>
              <a:ext cx="1595741" cy="1914438"/>
              <a:chOff x="5741025" y="2461550"/>
              <a:chExt cx="2548700" cy="2501225"/>
            </a:xfrm>
          </p:grpSpPr>
          <p:sp>
            <p:nvSpPr>
              <p:cNvPr id="206" name="Google Shape;321;p43">
                <a:extLst>
                  <a:ext uri="{FF2B5EF4-FFF2-40B4-BE49-F238E27FC236}">
                    <a16:creationId xmlns:a16="http://schemas.microsoft.com/office/drawing/2014/main" id="{288AC42A-ED22-4808-C5D1-64B9A014C9B4}"/>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07" name="Google Shape;322;p43">
                <a:extLst>
                  <a:ext uri="{FF2B5EF4-FFF2-40B4-BE49-F238E27FC236}">
                    <a16:creationId xmlns:a16="http://schemas.microsoft.com/office/drawing/2014/main" id="{CDE62E02-865A-A86A-A510-C61504014032}"/>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03" name="Google Shape;323;p43">
              <a:extLst>
                <a:ext uri="{FF2B5EF4-FFF2-40B4-BE49-F238E27FC236}">
                  <a16:creationId xmlns:a16="http://schemas.microsoft.com/office/drawing/2014/main" id="{505AC260-9FFC-BB2E-9A77-0CFAD900CB1F}"/>
                </a:ext>
              </a:extLst>
            </p:cNvPr>
            <p:cNvGrpSpPr/>
            <p:nvPr/>
          </p:nvGrpSpPr>
          <p:grpSpPr>
            <a:xfrm>
              <a:off x="3134981" y="2946687"/>
              <a:ext cx="1595741" cy="1914438"/>
              <a:chOff x="5741025" y="2461550"/>
              <a:chExt cx="2548700" cy="2501225"/>
            </a:xfrm>
          </p:grpSpPr>
          <p:sp>
            <p:nvSpPr>
              <p:cNvPr id="204" name="Google Shape;324;p43">
                <a:extLst>
                  <a:ext uri="{FF2B5EF4-FFF2-40B4-BE49-F238E27FC236}">
                    <a16:creationId xmlns:a16="http://schemas.microsoft.com/office/drawing/2014/main" id="{663A8C77-A45C-A1D2-CA2C-C81526159E23}"/>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05" name="Google Shape;325;p43">
                <a:extLst>
                  <a:ext uri="{FF2B5EF4-FFF2-40B4-BE49-F238E27FC236}">
                    <a16:creationId xmlns:a16="http://schemas.microsoft.com/office/drawing/2014/main" id="{DA90A9D5-3E6F-28C1-BDDF-BB3F6901153F}"/>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grpSp>
        <p:nvGrpSpPr>
          <p:cNvPr id="214" name="Google Shape;326;p43">
            <a:extLst>
              <a:ext uri="{FF2B5EF4-FFF2-40B4-BE49-F238E27FC236}">
                <a16:creationId xmlns:a16="http://schemas.microsoft.com/office/drawing/2014/main" id="{B24BCD18-9D24-ECDA-1683-B8F09802DE53}"/>
              </a:ext>
            </a:extLst>
          </p:cNvPr>
          <p:cNvGrpSpPr/>
          <p:nvPr/>
        </p:nvGrpSpPr>
        <p:grpSpPr>
          <a:xfrm>
            <a:off x="991342" y="3182349"/>
            <a:ext cx="2940455" cy="3365384"/>
            <a:chOff x="2525381" y="2337087"/>
            <a:chExt cx="2205341" cy="2524038"/>
          </a:xfrm>
        </p:grpSpPr>
        <p:grpSp>
          <p:nvGrpSpPr>
            <p:cNvPr id="215" name="Google Shape;327;p43">
              <a:extLst>
                <a:ext uri="{FF2B5EF4-FFF2-40B4-BE49-F238E27FC236}">
                  <a16:creationId xmlns:a16="http://schemas.microsoft.com/office/drawing/2014/main" id="{659A70F4-5FE1-90B5-17C0-1AD0BFCBD7B0}"/>
                </a:ext>
              </a:extLst>
            </p:cNvPr>
            <p:cNvGrpSpPr/>
            <p:nvPr/>
          </p:nvGrpSpPr>
          <p:grpSpPr>
            <a:xfrm>
              <a:off x="2525381" y="2337087"/>
              <a:ext cx="1595741" cy="1914438"/>
              <a:chOff x="5741025" y="2461550"/>
              <a:chExt cx="2548700" cy="2501225"/>
            </a:xfrm>
          </p:grpSpPr>
          <p:sp>
            <p:nvSpPr>
              <p:cNvPr id="228" name="Google Shape;328;p43">
                <a:extLst>
                  <a:ext uri="{FF2B5EF4-FFF2-40B4-BE49-F238E27FC236}">
                    <a16:creationId xmlns:a16="http://schemas.microsoft.com/office/drawing/2014/main" id="{176F93E0-EEEB-0D7D-9C8D-B306DE61F58E}"/>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29" name="Google Shape;329;p43">
                <a:extLst>
                  <a:ext uri="{FF2B5EF4-FFF2-40B4-BE49-F238E27FC236}">
                    <a16:creationId xmlns:a16="http://schemas.microsoft.com/office/drawing/2014/main" id="{54D042F2-D55E-0235-CCE6-BAC79ABE101E}"/>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16" name="Google Shape;330;p43">
              <a:extLst>
                <a:ext uri="{FF2B5EF4-FFF2-40B4-BE49-F238E27FC236}">
                  <a16:creationId xmlns:a16="http://schemas.microsoft.com/office/drawing/2014/main" id="{B9D0D1D2-D8F9-EF05-438C-AC20426BADED}"/>
                </a:ext>
              </a:extLst>
            </p:cNvPr>
            <p:cNvGrpSpPr/>
            <p:nvPr/>
          </p:nvGrpSpPr>
          <p:grpSpPr>
            <a:xfrm>
              <a:off x="2677781" y="2489487"/>
              <a:ext cx="1595741" cy="1914438"/>
              <a:chOff x="5741025" y="2461550"/>
              <a:chExt cx="2548700" cy="2501225"/>
            </a:xfrm>
          </p:grpSpPr>
          <p:sp>
            <p:nvSpPr>
              <p:cNvPr id="226" name="Google Shape;331;p43">
                <a:extLst>
                  <a:ext uri="{FF2B5EF4-FFF2-40B4-BE49-F238E27FC236}">
                    <a16:creationId xmlns:a16="http://schemas.microsoft.com/office/drawing/2014/main" id="{3DBC7491-2CB2-45EF-9C31-1F016CAE560C}"/>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27" name="Google Shape;332;p43">
                <a:extLst>
                  <a:ext uri="{FF2B5EF4-FFF2-40B4-BE49-F238E27FC236}">
                    <a16:creationId xmlns:a16="http://schemas.microsoft.com/office/drawing/2014/main" id="{488BC7D3-8004-F656-9387-D1C7B2B76518}"/>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17" name="Google Shape;333;p43">
              <a:extLst>
                <a:ext uri="{FF2B5EF4-FFF2-40B4-BE49-F238E27FC236}">
                  <a16:creationId xmlns:a16="http://schemas.microsoft.com/office/drawing/2014/main" id="{F2F3A56F-1BEF-0AE5-A407-BEA05C4B0170}"/>
                </a:ext>
              </a:extLst>
            </p:cNvPr>
            <p:cNvGrpSpPr/>
            <p:nvPr/>
          </p:nvGrpSpPr>
          <p:grpSpPr>
            <a:xfrm>
              <a:off x="2830181" y="2641887"/>
              <a:ext cx="1595741" cy="1914438"/>
              <a:chOff x="5741025" y="2461550"/>
              <a:chExt cx="2548700" cy="2501225"/>
            </a:xfrm>
          </p:grpSpPr>
          <p:sp>
            <p:nvSpPr>
              <p:cNvPr id="224" name="Google Shape;334;p43">
                <a:extLst>
                  <a:ext uri="{FF2B5EF4-FFF2-40B4-BE49-F238E27FC236}">
                    <a16:creationId xmlns:a16="http://schemas.microsoft.com/office/drawing/2014/main" id="{0508A6CA-FCED-71E5-FCFA-DE8559C1C1FE}"/>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25" name="Google Shape;335;p43">
                <a:extLst>
                  <a:ext uri="{FF2B5EF4-FFF2-40B4-BE49-F238E27FC236}">
                    <a16:creationId xmlns:a16="http://schemas.microsoft.com/office/drawing/2014/main" id="{3F0B3297-A4A0-F8EE-4DEA-70C99F41B462}"/>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18" name="Google Shape;336;p43">
              <a:extLst>
                <a:ext uri="{FF2B5EF4-FFF2-40B4-BE49-F238E27FC236}">
                  <a16:creationId xmlns:a16="http://schemas.microsoft.com/office/drawing/2014/main" id="{D5D12696-51DB-9510-6062-1E2A20EDCF7D}"/>
                </a:ext>
              </a:extLst>
            </p:cNvPr>
            <p:cNvGrpSpPr/>
            <p:nvPr/>
          </p:nvGrpSpPr>
          <p:grpSpPr>
            <a:xfrm>
              <a:off x="2982581" y="2794287"/>
              <a:ext cx="1595741" cy="1914438"/>
              <a:chOff x="5741025" y="2461550"/>
              <a:chExt cx="2548700" cy="2501225"/>
            </a:xfrm>
          </p:grpSpPr>
          <p:sp>
            <p:nvSpPr>
              <p:cNvPr id="222" name="Google Shape;337;p43">
                <a:extLst>
                  <a:ext uri="{FF2B5EF4-FFF2-40B4-BE49-F238E27FC236}">
                    <a16:creationId xmlns:a16="http://schemas.microsoft.com/office/drawing/2014/main" id="{9BD37825-9822-941E-08D2-09E66EBDE5F8}"/>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23" name="Google Shape;338;p43">
                <a:extLst>
                  <a:ext uri="{FF2B5EF4-FFF2-40B4-BE49-F238E27FC236}">
                    <a16:creationId xmlns:a16="http://schemas.microsoft.com/office/drawing/2014/main" id="{450E2EAB-C2AB-1EF1-801F-EE8846772C41}"/>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19" name="Google Shape;339;p43">
              <a:extLst>
                <a:ext uri="{FF2B5EF4-FFF2-40B4-BE49-F238E27FC236}">
                  <a16:creationId xmlns:a16="http://schemas.microsoft.com/office/drawing/2014/main" id="{BD26AFA6-42EF-9871-793A-64838A2CCAC1}"/>
                </a:ext>
              </a:extLst>
            </p:cNvPr>
            <p:cNvGrpSpPr/>
            <p:nvPr/>
          </p:nvGrpSpPr>
          <p:grpSpPr>
            <a:xfrm>
              <a:off x="3134981" y="2946687"/>
              <a:ext cx="1595741" cy="1914438"/>
              <a:chOff x="5741025" y="2461550"/>
              <a:chExt cx="2548700" cy="2501225"/>
            </a:xfrm>
          </p:grpSpPr>
          <p:sp>
            <p:nvSpPr>
              <p:cNvPr id="220" name="Google Shape;340;p43">
                <a:extLst>
                  <a:ext uri="{FF2B5EF4-FFF2-40B4-BE49-F238E27FC236}">
                    <a16:creationId xmlns:a16="http://schemas.microsoft.com/office/drawing/2014/main" id="{E9975BAE-17C4-576E-B271-EA076BD7DE17}"/>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21" name="Google Shape;341;p43">
                <a:extLst>
                  <a:ext uri="{FF2B5EF4-FFF2-40B4-BE49-F238E27FC236}">
                    <a16:creationId xmlns:a16="http://schemas.microsoft.com/office/drawing/2014/main" id="{35A851D7-505F-9E64-C726-5CC67ED9D6E1}"/>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grpSp>
        <p:nvGrpSpPr>
          <p:cNvPr id="230" name="Google Shape;342;p43">
            <a:extLst>
              <a:ext uri="{FF2B5EF4-FFF2-40B4-BE49-F238E27FC236}">
                <a16:creationId xmlns:a16="http://schemas.microsoft.com/office/drawing/2014/main" id="{10DD4100-1E37-CFD4-6DD2-0D5477822C9B}"/>
              </a:ext>
            </a:extLst>
          </p:cNvPr>
          <p:cNvGrpSpPr/>
          <p:nvPr/>
        </p:nvGrpSpPr>
        <p:grpSpPr>
          <a:xfrm>
            <a:off x="9069909" y="3036349"/>
            <a:ext cx="2940455" cy="3365384"/>
            <a:chOff x="2525381" y="2337087"/>
            <a:chExt cx="2205341" cy="2524038"/>
          </a:xfrm>
        </p:grpSpPr>
        <p:grpSp>
          <p:nvGrpSpPr>
            <p:cNvPr id="231" name="Google Shape;343;p43">
              <a:extLst>
                <a:ext uri="{FF2B5EF4-FFF2-40B4-BE49-F238E27FC236}">
                  <a16:creationId xmlns:a16="http://schemas.microsoft.com/office/drawing/2014/main" id="{1AEC5662-38DA-4FBC-B271-05A07AAE5BF3}"/>
                </a:ext>
              </a:extLst>
            </p:cNvPr>
            <p:cNvGrpSpPr/>
            <p:nvPr/>
          </p:nvGrpSpPr>
          <p:grpSpPr>
            <a:xfrm>
              <a:off x="2525381" y="2337087"/>
              <a:ext cx="1595741" cy="1914438"/>
              <a:chOff x="5741025" y="2461550"/>
              <a:chExt cx="2548700" cy="2501225"/>
            </a:xfrm>
          </p:grpSpPr>
          <p:sp>
            <p:nvSpPr>
              <p:cNvPr id="249" name="Google Shape;344;p43">
                <a:extLst>
                  <a:ext uri="{FF2B5EF4-FFF2-40B4-BE49-F238E27FC236}">
                    <a16:creationId xmlns:a16="http://schemas.microsoft.com/office/drawing/2014/main" id="{31F96887-5AB1-0C4B-16EC-237B5FFC7059}"/>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50" name="Google Shape;345;p43">
                <a:extLst>
                  <a:ext uri="{FF2B5EF4-FFF2-40B4-BE49-F238E27FC236}">
                    <a16:creationId xmlns:a16="http://schemas.microsoft.com/office/drawing/2014/main" id="{D40FDCD4-FFC6-E61A-D504-D148F856A68D}"/>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34" name="Google Shape;346;p43">
              <a:extLst>
                <a:ext uri="{FF2B5EF4-FFF2-40B4-BE49-F238E27FC236}">
                  <a16:creationId xmlns:a16="http://schemas.microsoft.com/office/drawing/2014/main" id="{81627921-6AA1-7207-A2EF-740D8576FDBC}"/>
                </a:ext>
              </a:extLst>
            </p:cNvPr>
            <p:cNvGrpSpPr/>
            <p:nvPr/>
          </p:nvGrpSpPr>
          <p:grpSpPr>
            <a:xfrm>
              <a:off x="2677781" y="2489487"/>
              <a:ext cx="1595741" cy="1914438"/>
              <a:chOff x="5741025" y="2461550"/>
              <a:chExt cx="2548700" cy="2501225"/>
            </a:xfrm>
          </p:grpSpPr>
          <p:sp>
            <p:nvSpPr>
              <p:cNvPr id="247" name="Google Shape;347;p43">
                <a:extLst>
                  <a:ext uri="{FF2B5EF4-FFF2-40B4-BE49-F238E27FC236}">
                    <a16:creationId xmlns:a16="http://schemas.microsoft.com/office/drawing/2014/main" id="{CCB11221-D01F-1763-CA2C-9834EB8CBD9A}"/>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48" name="Google Shape;348;p43">
                <a:extLst>
                  <a:ext uri="{FF2B5EF4-FFF2-40B4-BE49-F238E27FC236}">
                    <a16:creationId xmlns:a16="http://schemas.microsoft.com/office/drawing/2014/main" id="{47C4376D-0896-06BE-D57C-510605D3C6B1}"/>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35" name="Google Shape;349;p43">
              <a:extLst>
                <a:ext uri="{FF2B5EF4-FFF2-40B4-BE49-F238E27FC236}">
                  <a16:creationId xmlns:a16="http://schemas.microsoft.com/office/drawing/2014/main" id="{B3CA0C18-34DC-99B1-446C-FC8C5AE1F0B8}"/>
                </a:ext>
              </a:extLst>
            </p:cNvPr>
            <p:cNvGrpSpPr/>
            <p:nvPr/>
          </p:nvGrpSpPr>
          <p:grpSpPr>
            <a:xfrm>
              <a:off x="2830181" y="2641887"/>
              <a:ext cx="1595741" cy="1914438"/>
              <a:chOff x="5741025" y="2461550"/>
              <a:chExt cx="2548700" cy="2501225"/>
            </a:xfrm>
          </p:grpSpPr>
          <p:sp>
            <p:nvSpPr>
              <p:cNvPr id="242" name="Google Shape;350;p43">
                <a:extLst>
                  <a:ext uri="{FF2B5EF4-FFF2-40B4-BE49-F238E27FC236}">
                    <a16:creationId xmlns:a16="http://schemas.microsoft.com/office/drawing/2014/main" id="{BBF9F499-CE96-7CBE-A372-E23E9A5D5D40}"/>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43" name="Google Shape;351;p43">
                <a:extLst>
                  <a:ext uri="{FF2B5EF4-FFF2-40B4-BE49-F238E27FC236}">
                    <a16:creationId xmlns:a16="http://schemas.microsoft.com/office/drawing/2014/main" id="{057CD201-764A-00A2-4721-B8E54773356B}"/>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36" name="Google Shape;352;p43">
              <a:extLst>
                <a:ext uri="{FF2B5EF4-FFF2-40B4-BE49-F238E27FC236}">
                  <a16:creationId xmlns:a16="http://schemas.microsoft.com/office/drawing/2014/main" id="{E8B5C0AA-458E-C1FA-5C6D-850F0EFE7D4C}"/>
                </a:ext>
              </a:extLst>
            </p:cNvPr>
            <p:cNvGrpSpPr/>
            <p:nvPr/>
          </p:nvGrpSpPr>
          <p:grpSpPr>
            <a:xfrm>
              <a:off x="2982581" y="2794287"/>
              <a:ext cx="1595741" cy="1914438"/>
              <a:chOff x="5741025" y="2461550"/>
              <a:chExt cx="2548700" cy="2501225"/>
            </a:xfrm>
          </p:grpSpPr>
          <p:sp>
            <p:nvSpPr>
              <p:cNvPr id="240" name="Google Shape;353;p43">
                <a:extLst>
                  <a:ext uri="{FF2B5EF4-FFF2-40B4-BE49-F238E27FC236}">
                    <a16:creationId xmlns:a16="http://schemas.microsoft.com/office/drawing/2014/main" id="{106BCCE0-B3CE-692C-452B-D162782F0A38}"/>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41" name="Google Shape;354;p43">
                <a:extLst>
                  <a:ext uri="{FF2B5EF4-FFF2-40B4-BE49-F238E27FC236}">
                    <a16:creationId xmlns:a16="http://schemas.microsoft.com/office/drawing/2014/main" id="{856A7010-7D35-0FE5-7B22-2048726B67F3}"/>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37" name="Google Shape;355;p43">
              <a:extLst>
                <a:ext uri="{FF2B5EF4-FFF2-40B4-BE49-F238E27FC236}">
                  <a16:creationId xmlns:a16="http://schemas.microsoft.com/office/drawing/2014/main" id="{C24A2083-B606-DDE6-A8F2-AF6E7EFF6EC3}"/>
                </a:ext>
              </a:extLst>
            </p:cNvPr>
            <p:cNvGrpSpPr/>
            <p:nvPr/>
          </p:nvGrpSpPr>
          <p:grpSpPr>
            <a:xfrm>
              <a:off x="3134981" y="2946687"/>
              <a:ext cx="1595741" cy="1914438"/>
              <a:chOff x="5741025" y="2461550"/>
              <a:chExt cx="2548700" cy="2501225"/>
            </a:xfrm>
          </p:grpSpPr>
          <p:sp>
            <p:nvSpPr>
              <p:cNvPr id="238" name="Google Shape;356;p43">
                <a:extLst>
                  <a:ext uri="{FF2B5EF4-FFF2-40B4-BE49-F238E27FC236}">
                    <a16:creationId xmlns:a16="http://schemas.microsoft.com/office/drawing/2014/main" id="{4F19D641-A447-5C41-0D46-65D88BE2BB07}"/>
                  </a:ext>
                </a:extLst>
              </p:cNvPr>
              <p:cNvSpPr/>
              <p:nvPr/>
            </p:nvSpPr>
            <p:spPr>
              <a:xfrm>
                <a:off x="7003750" y="2461550"/>
                <a:ext cx="12276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6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39" name="Google Shape;357;p43">
                <a:extLst>
                  <a:ext uri="{FF2B5EF4-FFF2-40B4-BE49-F238E27FC236}">
                    <a16:creationId xmlns:a16="http://schemas.microsoft.com/office/drawing/2014/main" id="{87838A22-D3CC-D2E9-0365-483C0AC68154}"/>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sp>
        <p:nvSpPr>
          <p:cNvPr id="251" name="Google Shape;358;p43">
            <a:extLst>
              <a:ext uri="{FF2B5EF4-FFF2-40B4-BE49-F238E27FC236}">
                <a16:creationId xmlns:a16="http://schemas.microsoft.com/office/drawing/2014/main" id="{958D8ED7-9DB6-093B-F7B5-8D5851B99219}"/>
              </a:ext>
            </a:extLst>
          </p:cNvPr>
          <p:cNvSpPr txBox="1"/>
          <p:nvPr/>
        </p:nvSpPr>
        <p:spPr>
          <a:xfrm>
            <a:off x="5785933" y="5633333"/>
            <a:ext cx="3408000" cy="768400"/>
          </a:xfrm>
          <a:prstGeom prst="rect">
            <a:avLst/>
          </a:prstGeom>
          <a:noFill/>
          <a:ln>
            <a:noFill/>
          </a:ln>
        </p:spPr>
        <p:txBody>
          <a:bodyPr spcFirstLastPara="1" wrap="square" lIns="121900" tIns="121900" rIns="121900" bIns="1219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3467" b="0" i="0" u="none" strike="noStrike" kern="1200" cap="none" spc="0" normalizeH="0" baseline="0" noProof="0" dirty="0">
                <a:ln>
                  <a:noFill/>
                </a:ln>
                <a:solidFill>
                  <a:prstClr val="black"/>
                </a:solidFill>
                <a:effectLst/>
                <a:uLnTx/>
                <a:uFillTx/>
                <a:latin typeface="Permanent Marker"/>
                <a:ea typeface="Permanent Marker"/>
                <a:cs typeface="Permanent Marker"/>
                <a:sym typeface="Permanent Marker"/>
              </a:rPr>
              <a:t>What the Hey!</a:t>
            </a:r>
            <a:endParaRPr kumimoji="0" sz="3467" b="0" i="0" u="none" strike="noStrike" kern="1200" cap="none" spc="0" normalizeH="0" baseline="0" noProof="0" dirty="0">
              <a:ln>
                <a:noFill/>
              </a:ln>
              <a:solidFill>
                <a:prstClr val="black"/>
              </a:solidFill>
              <a:effectLst/>
              <a:uLnTx/>
              <a:uFillTx/>
              <a:latin typeface="Permanent Marker"/>
              <a:ea typeface="Permanent Marker"/>
              <a:cs typeface="Permanent Marker"/>
              <a:sym typeface="Permanent Marker"/>
            </a:endParaRPr>
          </a:p>
        </p:txBody>
      </p:sp>
      <p:grpSp>
        <p:nvGrpSpPr>
          <p:cNvPr id="252" name="Google Shape;359;p43">
            <a:extLst>
              <a:ext uri="{FF2B5EF4-FFF2-40B4-BE49-F238E27FC236}">
                <a16:creationId xmlns:a16="http://schemas.microsoft.com/office/drawing/2014/main" id="{5A1237A0-7868-0958-1520-2D95B9ED9785}"/>
              </a:ext>
            </a:extLst>
          </p:cNvPr>
          <p:cNvGrpSpPr/>
          <p:nvPr/>
        </p:nvGrpSpPr>
        <p:grpSpPr>
          <a:xfrm>
            <a:off x="6911940" y="277266"/>
            <a:ext cx="2281993" cy="2141797"/>
            <a:chOff x="5499629" y="314324"/>
            <a:chExt cx="1711495" cy="1606348"/>
          </a:xfrm>
        </p:grpSpPr>
        <p:grpSp>
          <p:nvGrpSpPr>
            <p:cNvPr id="253" name="Google Shape;360;p43">
              <a:extLst>
                <a:ext uri="{FF2B5EF4-FFF2-40B4-BE49-F238E27FC236}">
                  <a16:creationId xmlns:a16="http://schemas.microsoft.com/office/drawing/2014/main" id="{E2317276-B6A6-C332-93C4-F2BC465A5E16}"/>
                </a:ext>
              </a:extLst>
            </p:cNvPr>
            <p:cNvGrpSpPr/>
            <p:nvPr/>
          </p:nvGrpSpPr>
          <p:grpSpPr>
            <a:xfrm>
              <a:off x="5499629" y="314324"/>
              <a:ext cx="1101895" cy="996748"/>
              <a:chOff x="5741025" y="2461524"/>
              <a:chExt cx="3811468" cy="2501251"/>
            </a:xfrm>
          </p:grpSpPr>
          <p:sp>
            <p:nvSpPr>
              <p:cNvPr id="266" name="Google Shape;361;p43">
                <a:extLst>
                  <a:ext uri="{FF2B5EF4-FFF2-40B4-BE49-F238E27FC236}">
                    <a16:creationId xmlns:a16="http://schemas.microsoft.com/office/drawing/2014/main" id="{1CA8AC91-97C8-CBF6-4A17-F9BEDFB81438}"/>
                  </a:ext>
                </a:extLst>
              </p:cNvPr>
              <p:cNvSpPr/>
              <p:nvPr/>
            </p:nvSpPr>
            <p:spPr>
              <a:xfrm>
                <a:off x="7003693" y="2461524"/>
                <a:ext cx="25488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67" name="Google Shape;362;p43">
                <a:extLst>
                  <a:ext uri="{FF2B5EF4-FFF2-40B4-BE49-F238E27FC236}">
                    <a16:creationId xmlns:a16="http://schemas.microsoft.com/office/drawing/2014/main" id="{B625FB2D-6075-8F77-E6A8-69A615E6DB46}"/>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54" name="Google Shape;363;p43">
              <a:extLst>
                <a:ext uri="{FF2B5EF4-FFF2-40B4-BE49-F238E27FC236}">
                  <a16:creationId xmlns:a16="http://schemas.microsoft.com/office/drawing/2014/main" id="{93D57EAA-19D0-8DCE-C229-9D3B13BE3659}"/>
                </a:ext>
              </a:extLst>
            </p:cNvPr>
            <p:cNvGrpSpPr/>
            <p:nvPr/>
          </p:nvGrpSpPr>
          <p:grpSpPr>
            <a:xfrm>
              <a:off x="5652029" y="466724"/>
              <a:ext cx="1101895" cy="996748"/>
              <a:chOff x="5741025" y="2461524"/>
              <a:chExt cx="3811468" cy="2501251"/>
            </a:xfrm>
          </p:grpSpPr>
          <p:sp>
            <p:nvSpPr>
              <p:cNvPr id="264" name="Google Shape;364;p43">
                <a:extLst>
                  <a:ext uri="{FF2B5EF4-FFF2-40B4-BE49-F238E27FC236}">
                    <a16:creationId xmlns:a16="http://schemas.microsoft.com/office/drawing/2014/main" id="{FA121F3E-C0B2-5FD1-3D93-4A824079008B}"/>
                  </a:ext>
                </a:extLst>
              </p:cNvPr>
              <p:cNvSpPr/>
              <p:nvPr/>
            </p:nvSpPr>
            <p:spPr>
              <a:xfrm>
                <a:off x="7003693" y="2461524"/>
                <a:ext cx="25488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65" name="Google Shape;365;p43">
                <a:extLst>
                  <a:ext uri="{FF2B5EF4-FFF2-40B4-BE49-F238E27FC236}">
                    <a16:creationId xmlns:a16="http://schemas.microsoft.com/office/drawing/2014/main" id="{42E8AA80-5C16-B06A-D6DE-8B3C07C7EE3B}"/>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55" name="Google Shape;366;p43">
              <a:extLst>
                <a:ext uri="{FF2B5EF4-FFF2-40B4-BE49-F238E27FC236}">
                  <a16:creationId xmlns:a16="http://schemas.microsoft.com/office/drawing/2014/main" id="{74B69A3A-F30F-B0BC-E025-CEDCCFD93EFD}"/>
                </a:ext>
              </a:extLst>
            </p:cNvPr>
            <p:cNvGrpSpPr/>
            <p:nvPr/>
          </p:nvGrpSpPr>
          <p:grpSpPr>
            <a:xfrm>
              <a:off x="5804429" y="619124"/>
              <a:ext cx="1101895" cy="996748"/>
              <a:chOff x="5741025" y="2461524"/>
              <a:chExt cx="3811468" cy="2501251"/>
            </a:xfrm>
          </p:grpSpPr>
          <p:sp>
            <p:nvSpPr>
              <p:cNvPr id="262" name="Google Shape;367;p43">
                <a:extLst>
                  <a:ext uri="{FF2B5EF4-FFF2-40B4-BE49-F238E27FC236}">
                    <a16:creationId xmlns:a16="http://schemas.microsoft.com/office/drawing/2014/main" id="{8B718F7D-823E-FC37-4618-08BB02EA2173}"/>
                  </a:ext>
                </a:extLst>
              </p:cNvPr>
              <p:cNvSpPr/>
              <p:nvPr/>
            </p:nvSpPr>
            <p:spPr>
              <a:xfrm>
                <a:off x="7003693" y="2461524"/>
                <a:ext cx="25488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63" name="Google Shape;368;p43">
                <a:extLst>
                  <a:ext uri="{FF2B5EF4-FFF2-40B4-BE49-F238E27FC236}">
                    <a16:creationId xmlns:a16="http://schemas.microsoft.com/office/drawing/2014/main" id="{AFBE6060-C89C-B05F-0FD2-5240E7E2AA0C}"/>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56" name="Google Shape;369;p43">
              <a:extLst>
                <a:ext uri="{FF2B5EF4-FFF2-40B4-BE49-F238E27FC236}">
                  <a16:creationId xmlns:a16="http://schemas.microsoft.com/office/drawing/2014/main" id="{439D3D86-73A3-5229-1DB7-B9D9E90DDC08}"/>
                </a:ext>
              </a:extLst>
            </p:cNvPr>
            <p:cNvGrpSpPr/>
            <p:nvPr/>
          </p:nvGrpSpPr>
          <p:grpSpPr>
            <a:xfrm>
              <a:off x="5956829" y="771524"/>
              <a:ext cx="1101895" cy="996748"/>
              <a:chOff x="5741025" y="2461524"/>
              <a:chExt cx="3811468" cy="2501251"/>
            </a:xfrm>
          </p:grpSpPr>
          <p:sp>
            <p:nvSpPr>
              <p:cNvPr id="260" name="Google Shape;370;p43">
                <a:extLst>
                  <a:ext uri="{FF2B5EF4-FFF2-40B4-BE49-F238E27FC236}">
                    <a16:creationId xmlns:a16="http://schemas.microsoft.com/office/drawing/2014/main" id="{1AF9367A-DC93-F08F-1D10-7E6B0C26574F}"/>
                  </a:ext>
                </a:extLst>
              </p:cNvPr>
              <p:cNvSpPr/>
              <p:nvPr/>
            </p:nvSpPr>
            <p:spPr>
              <a:xfrm>
                <a:off x="7003693" y="2461524"/>
                <a:ext cx="25488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61" name="Google Shape;371;p43">
                <a:extLst>
                  <a:ext uri="{FF2B5EF4-FFF2-40B4-BE49-F238E27FC236}">
                    <a16:creationId xmlns:a16="http://schemas.microsoft.com/office/drawing/2014/main" id="{504009A8-DC99-B059-5EFF-EC7A6BBB67C0}"/>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57" name="Google Shape;372;p43">
              <a:extLst>
                <a:ext uri="{FF2B5EF4-FFF2-40B4-BE49-F238E27FC236}">
                  <a16:creationId xmlns:a16="http://schemas.microsoft.com/office/drawing/2014/main" id="{63030B4E-F9C5-B0BE-61C0-9E83352805F5}"/>
                </a:ext>
              </a:extLst>
            </p:cNvPr>
            <p:cNvGrpSpPr/>
            <p:nvPr/>
          </p:nvGrpSpPr>
          <p:grpSpPr>
            <a:xfrm>
              <a:off x="6109229" y="923924"/>
              <a:ext cx="1101895" cy="996748"/>
              <a:chOff x="5741025" y="2461524"/>
              <a:chExt cx="3811468" cy="2501251"/>
            </a:xfrm>
          </p:grpSpPr>
          <p:sp>
            <p:nvSpPr>
              <p:cNvPr id="258" name="Google Shape;373;p43">
                <a:extLst>
                  <a:ext uri="{FF2B5EF4-FFF2-40B4-BE49-F238E27FC236}">
                    <a16:creationId xmlns:a16="http://schemas.microsoft.com/office/drawing/2014/main" id="{72B663D2-81DA-79D2-40AF-537FEAF603A3}"/>
                  </a:ext>
                </a:extLst>
              </p:cNvPr>
              <p:cNvSpPr/>
              <p:nvPr/>
            </p:nvSpPr>
            <p:spPr>
              <a:xfrm>
                <a:off x="7003693" y="2461524"/>
                <a:ext cx="25488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59" name="Google Shape;374;p43">
                <a:extLst>
                  <a:ext uri="{FF2B5EF4-FFF2-40B4-BE49-F238E27FC236}">
                    <a16:creationId xmlns:a16="http://schemas.microsoft.com/office/drawing/2014/main" id="{DDDF91E7-91AD-79F9-2431-97268F41646B}"/>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grpSp>
        <p:nvGrpSpPr>
          <p:cNvPr id="268" name="Google Shape;375;p43">
            <a:extLst>
              <a:ext uri="{FF2B5EF4-FFF2-40B4-BE49-F238E27FC236}">
                <a16:creationId xmlns:a16="http://schemas.microsoft.com/office/drawing/2014/main" id="{F1877B60-7856-3FD1-6125-F66ACE0E7B67}"/>
              </a:ext>
            </a:extLst>
          </p:cNvPr>
          <p:cNvGrpSpPr/>
          <p:nvPr/>
        </p:nvGrpSpPr>
        <p:grpSpPr>
          <a:xfrm>
            <a:off x="328873" y="105499"/>
            <a:ext cx="2281993" cy="2141797"/>
            <a:chOff x="5499629" y="314324"/>
            <a:chExt cx="1711495" cy="1606348"/>
          </a:xfrm>
        </p:grpSpPr>
        <p:grpSp>
          <p:nvGrpSpPr>
            <p:cNvPr id="269" name="Google Shape;376;p43">
              <a:extLst>
                <a:ext uri="{FF2B5EF4-FFF2-40B4-BE49-F238E27FC236}">
                  <a16:creationId xmlns:a16="http://schemas.microsoft.com/office/drawing/2014/main" id="{C64280E7-81F4-C7C4-DFBD-E6416A46E843}"/>
                </a:ext>
              </a:extLst>
            </p:cNvPr>
            <p:cNvGrpSpPr/>
            <p:nvPr/>
          </p:nvGrpSpPr>
          <p:grpSpPr>
            <a:xfrm>
              <a:off x="5499629" y="314324"/>
              <a:ext cx="1101895" cy="996748"/>
              <a:chOff x="5741025" y="2461524"/>
              <a:chExt cx="3811468" cy="2501251"/>
            </a:xfrm>
          </p:grpSpPr>
          <p:sp>
            <p:nvSpPr>
              <p:cNvPr id="282" name="Google Shape;377;p43">
                <a:extLst>
                  <a:ext uri="{FF2B5EF4-FFF2-40B4-BE49-F238E27FC236}">
                    <a16:creationId xmlns:a16="http://schemas.microsoft.com/office/drawing/2014/main" id="{28E3BF80-EC98-30CE-DD9F-5659035A72E3}"/>
                  </a:ext>
                </a:extLst>
              </p:cNvPr>
              <p:cNvSpPr/>
              <p:nvPr/>
            </p:nvSpPr>
            <p:spPr>
              <a:xfrm>
                <a:off x="7003693" y="2461524"/>
                <a:ext cx="25488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83" name="Google Shape;378;p43">
                <a:extLst>
                  <a:ext uri="{FF2B5EF4-FFF2-40B4-BE49-F238E27FC236}">
                    <a16:creationId xmlns:a16="http://schemas.microsoft.com/office/drawing/2014/main" id="{650DB359-89C3-3769-C7DA-97744C43E1A2}"/>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70" name="Google Shape;379;p43">
              <a:extLst>
                <a:ext uri="{FF2B5EF4-FFF2-40B4-BE49-F238E27FC236}">
                  <a16:creationId xmlns:a16="http://schemas.microsoft.com/office/drawing/2014/main" id="{53DFF543-9ACA-E068-5A22-385456149BFF}"/>
                </a:ext>
              </a:extLst>
            </p:cNvPr>
            <p:cNvGrpSpPr/>
            <p:nvPr/>
          </p:nvGrpSpPr>
          <p:grpSpPr>
            <a:xfrm>
              <a:off x="5652029" y="466724"/>
              <a:ext cx="1101895" cy="996748"/>
              <a:chOff x="5741025" y="2461524"/>
              <a:chExt cx="3811468" cy="2501251"/>
            </a:xfrm>
          </p:grpSpPr>
          <p:sp>
            <p:nvSpPr>
              <p:cNvPr id="280" name="Google Shape;380;p43">
                <a:extLst>
                  <a:ext uri="{FF2B5EF4-FFF2-40B4-BE49-F238E27FC236}">
                    <a16:creationId xmlns:a16="http://schemas.microsoft.com/office/drawing/2014/main" id="{307382D1-5480-F618-1A78-1275A192ABCE}"/>
                  </a:ext>
                </a:extLst>
              </p:cNvPr>
              <p:cNvSpPr/>
              <p:nvPr/>
            </p:nvSpPr>
            <p:spPr>
              <a:xfrm>
                <a:off x="7003693" y="2461524"/>
                <a:ext cx="25488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81" name="Google Shape;381;p43">
                <a:extLst>
                  <a:ext uri="{FF2B5EF4-FFF2-40B4-BE49-F238E27FC236}">
                    <a16:creationId xmlns:a16="http://schemas.microsoft.com/office/drawing/2014/main" id="{9360E7E8-6437-3E3A-7386-DE664EFC21D5}"/>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71" name="Google Shape;382;p43">
              <a:extLst>
                <a:ext uri="{FF2B5EF4-FFF2-40B4-BE49-F238E27FC236}">
                  <a16:creationId xmlns:a16="http://schemas.microsoft.com/office/drawing/2014/main" id="{42886D94-7957-BE30-B428-34AF1647F35E}"/>
                </a:ext>
              </a:extLst>
            </p:cNvPr>
            <p:cNvGrpSpPr/>
            <p:nvPr/>
          </p:nvGrpSpPr>
          <p:grpSpPr>
            <a:xfrm>
              <a:off x="5804429" y="619124"/>
              <a:ext cx="1101895" cy="996748"/>
              <a:chOff x="5741025" y="2461524"/>
              <a:chExt cx="3811468" cy="2501251"/>
            </a:xfrm>
          </p:grpSpPr>
          <p:sp>
            <p:nvSpPr>
              <p:cNvPr id="278" name="Google Shape;383;p43">
                <a:extLst>
                  <a:ext uri="{FF2B5EF4-FFF2-40B4-BE49-F238E27FC236}">
                    <a16:creationId xmlns:a16="http://schemas.microsoft.com/office/drawing/2014/main" id="{66567B01-DFDE-4644-FAD4-2C77258D32AB}"/>
                  </a:ext>
                </a:extLst>
              </p:cNvPr>
              <p:cNvSpPr/>
              <p:nvPr/>
            </p:nvSpPr>
            <p:spPr>
              <a:xfrm>
                <a:off x="7003693" y="2461524"/>
                <a:ext cx="25488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79" name="Google Shape;384;p43">
                <a:extLst>
                  <a:ext uri="{FF2B5EF4-FFF2-40B4-BE49-F238E27FC236}">
                    <a16:creationId xmlns:a16="http://schemas.microsoft.com/office/drawing/2014/main" id="{DA3BB681-87DF-CAF1-90C9-A58D22E68AFC}"/>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72" name="Google Shape;385;p43">
              <a:extLst>
                <a:ext uri="{FF2B5EF4-FFF2-40B4-BE49-F238E27FC236}">
                  <a16:creationId xmlns:a16="http://schemas.microsoft.com/office/drawing/2014/main" id="{6355B9F3-8E1B-5D31-5298-E4F31CA0EAA8}"/>
                </a:ext>
              </a:extLst>
            </p:cNvPr>
            <p:cNvGrpSpPr/>
            <p:nvPr/>
          </p:nvGrpSpPr>
          <p:grpSpPr>
            <a:xfrm>
              <a:off x="5956829" y="771524"/>
              <a:ext cx="1101895" cy="996748"/>
              <a:chOff x="5741025" y="2461524"/>
              <a:chExt cx="3811468" cy="2501251"/>
            </a:xfrm>
          </p:grpSpPr>
          <p:sp>
            <p:nvSpPr>
              <p:cNvPr id="276" name="Google Shape;386;p43">
                <a:extLst>
                  <a:ext uri="{FF2B5EF4-FFF2-40B4-BE49-F238E27FC236}">
                    <a16:creationId xmlns:a16="http://schemas.microsoft.com/office/drawing/2014/main" id="{8551BA2E-56E9-39C3-B47B-15263BAFCBA4}"/>
                  </a:ext>
                </a:extLst>
              </p:cNvPr>
              <p:cNvSpPr/>
              <p:nvPr/>
            </p:nvSpPr>
            <p:spPr>
              <a:xfrm>
                <a:off x="7003693" y="2461524"/>
                <a:ext cx="25488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77" name="Google Shape;387;p43">
                <a:extLst>
                  <a:ext uri="{FF2B5EF4-FFF2-40B4-BE49-F238E27FC236}">
                    <a16:creationId xmlns:a16="http://schemas.microsoft.com/office/drawing/2014/main" id="{D2C52BD8-9A0A-A0EF-1070-4E353B80D84C}"/>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nvGrpSpPr>
            <p:cNvPr id="273" name="Google Shape;388;p43">
              <a:extLst>
                <a:ext uri="{FF2B5EF4-FFF2-40B4-BE49-F238E27FC236}">
                  <a16:creationId xmlns:a16="http://schemas.microsoft.com/office/drawing/2014/main" id="{C842DC15-1E4B-93DC-0812-8F612F1CE865}"/>
                </a:ext>
              </a:extLst>
            </p:cNvPr>
            <p:cNvGrpSpPr/>
            <p:nvPr/>
          </p:nvGrpSpPr>
          <p:grpSpPr>
            <a:xfrm>
              <a:off x="6109229" y="923924"/>
              <a:ext cx="1101895" cy="996748"/>
              <a:chOff x="5741025" y="2461524"/>
              <a:chExt cx="3811468" cy="2501251"/>
            </a:xfrm>
          </p:grpSpPr>
          <p:sp>
            <p:nvSpPr>
              <p:cNvPr id="274" name="Google Shape;389;p43">
                <a:extLst>
                  <a:ext uri="{FF2B5EF4-FFF2-40B4-BE49-F238E27FC236}">
                    <a16:creationId xmlns:a16="http://schemas.microsoft.com/office/drawing/2014/main" id="{DEA266EC-DC2D-AF74-AC35-FB8DE78EC424}"/>
                  </a:ext>
                </a:extLst>
              </p:cNvPr>
              <p:cNvSpPr/>
              <p:nvPr/>
            </p:nvSpPr>
            <p:spPr>
              <a:xfrm>
                <a:off x="7003693" y="2461524"/>
                <a:ext cx="2548800" cy="8586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rPr>
                  <a:t>HEY!</a:t>
                </a:r>
                <a:endParaRPr kumimoji="0" sz="1200" b="1" i="0" u="none" strike="noStrike" kern="1200" cap="none" spc="0" normalizeH="0" baseline="0" noProof="0">
                  <a:ln>
                    <a:noFill/>
                  </a:ln>
                  <a:solidFill>
                    <a:prstClr val="black"/>
                  </a:solidFill>
                  <a:effectLst/>
                  <a:uLnTx/>
                  <a:uFillTx/>
                  <a:latin typeface="Permanent Marker"/>
                  <a:ea typeface="Permanent Marker"/>
                  <a:cs typeface="Permanent Marker"/>
                  <a:sym typeface="Permanent Marker"/>
                </a:endParaRPr>
              </a:p>
            </p:txBody>
          </p:sp>
          <p:pic>
            <p:nvPicPr>
              <p:cNvPr id="275" name="Google Shape;390;p43">
                <a:extLst>
                  <a:ext uri="{FF2B5EF4-FFF2-40B4-BE49-F238E27FC236}">
                    <a16:creationId xmlns:a16="http://schemas.microsoft.com/office/drawing/2014/main" id="{FF55B64E-CA4F-DCFA-6A65-28386A407FF7}"/>
                  </a:ext>
                </a:extLst>
              </p:cNvPr>
              <p:cNvPicPr preferRelativeResize="0"/>
              <p:nvPr/>
            </p:nvPicPr>
            <p:blipFill>
              <a:blip r:embed="rId3">
                <a:alphaModFix/>
              </a:blip>
              <a:stretch>
                <a:fillRect/>
              </a:stretch>
            </p:blipFill>
            <p:spPr>
              <a:xfrm>
                <a:off x="5741025" y="3161925"/>
                <a:ext cx="2548700" cy="1800850"/>
              </a:xfrm>
              <a:prstGeom prst="rect">
                <a:avLst/>
              </a:prstGeom>
              <a:noFill/>
              <a:ln>
                <a:noFill/>
              </a:ln>
            </p:spPr>
          </p:pic>
        </p:grpSp>
      </p:grpSp>
      <p:sp>
        <p:nvSpPr>
          <p:cNvPr id="284" name="Google Shape;423;p43">
            <a:extLst>
              <a:ext uri="{FF2B5EF4-FFF2-40B4-BE49-F238E27FC236}">
                <a16:creationId xmlns:a16="http://schemas.microsoft.com/office/drawing/2014/main" id="{B78B8CD6-7235-6751-ED16-F31C25745CA1}"/>
              </a:ext>
            </a:extLst>
          </p:cNvPr>
          <p:cNvSpPr txBox="1"/>
          <p:nvPr/>
        </p:nvSpPr>
        <p:spPr>
          <a:xfrm>
            <a:off x="95956" y="6177155"/>
            <a:ext cx="2802338" cy="4608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400" b="0" i="0" u="none" strike="noStrike" kern="1200" cap="none" spc="0" normalizeH="0" baseline="0" noProof="0" dirty="0">
                <a:ln>
                  <a:noFill/>
                </a:ln>
                <a:solidFill>
                  <a:prstClr val="black"/>
                </a:solidFill>
                <a:effectLst/>
                <a:uLnTx/>
                <a:uFillTx/>
                <a:latin typeface="Calibri" panose="020F0502020204030204"/>
                <a:ea typeface="+mn-ea"/>
                <a:cs typeface="+mn-cs"/>
              </a:rPr>
              <a:t>~12M Java Devs</a:t>
            </a:r>
            <a:endParaRPr kumimoji="0"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3252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33"/>
        <p:cNvGrpSpPr/>
        <p:nvPr/>
      </p:nvGrpSpPr>
      <p:grpSpPr>
        <a:xfrm>
          <a:off x="0" y="0"/>
          <a:ext cx="0" cy="0"/>
          <a:chOff x="0" y="0"/>
          <a:chExt cx="0" cy="0"/>
        </a:xfrm>
      </p:grpSpPr>
      <p:sp useBgFill="1">
        <p:nvSpPr>
          <p:cNvPr id="492" name="Rectangle 49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4" name="Rectangle 49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6" name="Rectangle 49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8" name="Rectangle 49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0" name="Freeform: Shape 49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2" name="Rectangle 50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4" name="Google Shape;434;p45"/>
          <p:cNvSpPr txBox="1">
            <a:spLocks noGrp="1"/>
          </p:cNvSpPr>
          <p:nvPr>
            <p:ph type="title"/>
          </p:nvPr>
        </p:nvSpPr>
        <p:spPr>
          <a:xfrm>
            <a:off x="466722" y="586855"/>
            <a:ext cx="3201366" cy="3387497"/>
          </a:xfrm>
          <a:prstGeom prst="rect">
            <a:avLst/>
          </a:prstGeom>
        </p:spPr>
        <p:txBody>
          <a:bodyPr spcFirstLastPara="1" vert="horz" lIns="121900" tIns="121900" rIns="121900" bIns="121900" rtlCol="0" anchor="b" anchorCtr="0">
            <a:normAutofit/>
          </a:bodyPr>
          <a:lstStyle/>
          <a:p>
            <a:pPr algn="r">
              <a:spcBef>
                <a:spcPts val="0"/>
              </a:spcBef>
            </a:pPr>
            <a:r>
              <a:rPr lang="en-CA" sz="4000">
                <a:solidFill>
                  <a:srgbClr val="FFFFFF"/>
                </a:solidFill>
                <a:latin typeface="Alfa Slab One"/>
                <a:ea typeface="Alfa Slab One"/>
                <a:cs typeface="Alfa Slab One"/>
                <a:sym typeface="Alfa Slab One"/>
              </a:rPr>
              <a:t>JSR 381 - Visual Recognition API</a:t>
            </a:r>
          </a:p>
        </p:txBody>
      </p:sp>
      <p:sp>
        <p:nvSpPr>
          <p:cNvPr id="435" name="Google Shape;435;p45"/>
          <p:cNvSpPr txBox="1">
            <a:spLocks noGrp="1"/>
          </p:cNvSpPr>
          <p:nvPr>
            <p:ph type="body" idx="1"/>
          </p:nvPr>
        </p:nvSpPr>
        <p:spPr>
          <a:xfrm>
            <a:off x="4267201" y="649480"/>
            <a:ext cx="3842294" cy="5546047"/>
          </a:xfrm>
          <a:prstGeom prst="rect">
            <a:avLst/>
          </a:prstGeom>
        </p:spPr>
        <p:txBody>
          <a:bodyPr spcFirstLastPara="1" vert="horz" lIns="121900" tIns="121900" rIns="121900" bIns="121900" rtlCol="0" anchor="ctr" anchorCtr="0">
            <a:noAutofit/>
          </a:bodyPr>
          <a:lstStyle/>
          <a:p>
            <a:pPr marL="548627" indent="-426709" defTabSz="822960">
              <a:spcBef>
                <a:spcPts val="0"/>
              </a:spcBef>
              <a:spcAft>
                <a:spcPts val="600"/>
              </a:spcAft>
              <a:buSzPts val="2000"/>
              <a:buFont typeface="Proxima Nova"/>
              <a:buChar char="●"/>
            </a:pPr>
            <a:r>
              <a:rPr lang="en-US" kern="1200" dirty="0">
                <a:latin typeface="Proxima Nova"/>
                <a:ea typeface="+mn-ea"/>
                <a:cs typeface="+mn-cs"/>
                <a:sym typeface="Proxima Nova"/>
              </a:rPr>
              <a:t>Java-friendly standard API for computer vision tasks using ML</a:t>
            </a:r>
          </a:p>
          <a:p>
            <a:pPr marL="548627" indent="-426709" defTabSz="822960">
              <a:spcBef>
                <a:spcPts val="0"/>
              </a:spcBef>
              <a:spcAft>
                <a:spcPts val="600"/>
              </a:spcAft>
              <a:buSzPts val="2000"/>
              <a:buFont typeface="Proxima Nova"/>
              <a:buChar char="●"/>
            </a:pPr>
            <a:r>
              <a:rPr lang="en-US" dirty="0">
                <a:latin typeface="Proxima Nova"/>
                <a:sym typeface="Proxima Nova"/>
              </a:rPr>
              <a:t>P</a:t>
            </a:r>
            <a:r>
              <a:rPr lang="en-US" kern="1200" dirty="0">
                <a:latin typeface="Proxima Nova"/>
                <a:ea typeface="+mn-ea"/>
                <a:cs typeface="+mn-cs"/>
                <a:sym typeface="Proxima Nova"/>
              </a:rPr>
              <a:t>rovides a generic ML API</a:t>
            </a:r>
          </a:p>
          <a:p>
            <a:pPr marL="548627" indent="-426709" defTabSz="822960">
              <a:spcBef>
                <a:spcPts val="0"/>
              </a:spcBef>
              <a:spcAft>
                <a:spcPts val="600"/>
              </a:spcAft>
              <a:buSzPts val="2000"/>
              <a:buFont typeface="Proxima Nova"/>
              <a:buChar char="●"/>
            </a:pPr>
            <a:r>
              <a:rPr lang="en-US" kern="1200" dirty="0">
                <a:latin typeface="Proxima Nova"/>
                <a:ea typeface="+mn-ea"/>
                <a:cs typeface="+mn-cs"/>
                <a:sym typeface="Proxima Nova"/>
              </a:rPr>
              <a:t>Designed for Java app </a:t>
            </a:r>
            <a:r>
              <a:rPr lang="en-US" kern="1200" dirty="0" err="1">
                <a:latin typeface="Proxima Nova"/>
                <a:ea typeface="+mn-ea"/>
                <a:cs typeface="+mn-cs"/>
                <a:sym typeface="Proxima Nova"/>
              </a:rPr>
              <a:t>devs</a:t>
            </a:r>
            <a:endParaRPr lang="en-US" kern="1200" dirty="0">
              <a:latin typeface="Proxima Nova"/>
              <a:ea typeface="+mn-ea"/>
              <a:cs typeface="+mn-cs"/>
              <a:sym typeface="Proxima Nova"/>
            </a:endParaRPr>
          </a:p>
          <a:p>
            <a:pPr marL="548627" indent="-426709" defTabSz="822960">
              <a:spcBef>
                <a:spcPts val="0"/>
              </a:spcBef>
              <a:spcAft>
                <a:spcPts val="600"/>
              </a:spcAft>
              <a:buSzPts val="2000"/>
              <a:buFont typeface="Proxima Nova"/>
              <a:buChar char="●"/>
            </a:pPr>
            <a:r>
              <a:rPr lang="en-US" kern="1200" dirty="0">
                <a:latin typeface="Proxima Nova"/>
                <a:ea typeface="+mn-ea"/>
                <a:cs typeface="+mn-cs"/>
                <a:sym typeface="Proxima Nova"/>
              </a:rPr>
              <a:t>Multiple implementations</a:t>
            </a:r>
          </a:p>
          <a:p>
            <a:pPr marL="548627" indent="-426709" defTabSz="822960">
              <a:spcBef>
                <a:spcPts val="0"/>
              </a:spcBef>
              <a:spcAft>
                <a:spcPts val="600"/>
              </a:spcAft>
              <a:buSzPts val="2000"/>
              <a:buFont typeface="Proxima Nova"/>
              <a:buChar char="●"/>
            </a:pPr>
            <a:r>
              <a:rPr lang="en-US" kern="1200" dirty="0">
                <a:latin typeface="Proxima Nova"/>
                <a:ea typeface="+mn-ea"/>
                <a:cs typeface="+mn-cs"/>
                <a:sym typeface="Proxima Nova"/>
              </a:rPr>
              <a:t>High level abstractions</a:t>
            </a:r>
          </a:p>
          <a:p>
            <a:pPr marL="548627" indent="-426709" defTabSz="822960">
              <a:spcBef>
                <a:spcPts val="0"/>
              </a:spcBef>
              <a:spcAft>
                <a:spcPts val="600"/>
              </a:spcAft>
              <a:buSzPts val="2000"/>
              <a:buFont typeface="Proxima Nova"/>
              <a:buChar char="●"/>
            </a:pPr>
            <a:r>
              <a:rPr lang="en-US" kern="1200" dirty="0">
                <a:latin typeface="Arial"/>
                <a:ea typeface="+mn-ea"/>
                <a:cs typeface="Arial"/>
                <a:sym typeface="Arial"/>
              </a:rPr>
              <a:t>Readable and easy to use</a:t>
            </a:r>
            <a:endParaRPr lang="en-US" dirty="0"/>
          </a:p>
        </p:txBody>
      </p:sp>
      <p:pic>
        <p:nvPicPr>
          <p:cNvPr id="436" name="Google Shape;436;p45"/>
          <p:cNvPicPr preferRelativeResize="0"/>
          <p:nvPr/>
        </p:nvPicPr>
        <p:blipFill rotWithShape="1">
          <a:blip r:embed="rId3"/>
          <a:stretch/>
        </p:blipFill>
        <p:spPr>
          <a:xfrm>
            <a:off x="8109502" y="2079023"/>
            <a:ext cx="3615776" cy="2711833"/>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62"/>
        <p:cNvGrpSpPr/>
        <p:nvPr/>
      </p:nvGrpSpPr>
      <p:grpSpPr>
        <a:xfrm>
          <a:off x="0" y="0"/>
          <a:ext cx="0" cy="0"/>
          <a:chOff x="0" y="0"/>
          <a:chExt cx="0" cy="0"/>
        </a:xfrm>
      </p:grpSpPr>
      <p:sp useBgFill="1">
        <p:nvSpPr>
          <p:cNvPr id="488" name="Rectangle 471">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9" name="Rectangle 473">
            <a:extLst>
              <a:ext uri="{FF2B5EF4-FFF2-40B4-BE49-F238E27FC236}">
                <a16:creationId xmlns:a16="http://schemas.microsoft.com/office/drawing/2014/main" id="{6C45AC87-1D03-4452-BBE4-712E10796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0" name="Rectangle 475">
            <a:extLst>
              <a:ext uri="{FF2B5EF4-FFF2-40B4-BE49-F238E27FC236}">
                <a16:creationId xmlns:a16="http://schemas.microsoft.com/office/drawing/2014/main" id="{D3A66E38-056D-4A0A-BF1D-682AB05298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080500" y="6"/>
            <a:ext cx="31114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1" name="Rectangle 477">
            <a:extLst>
              <a:ext uri="{FF2B5EF4-FFF2-40B4-BE49-F238E27FC236}">
                <a16:creationId xmlns:a16="http://schemas.microsoft.com/office/drawing/2014/main" id="{E7D0A197-F7EC-4629-86FB-48D5D3B82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
            <a:ext cx="12192000" cy="2835780"/>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80" name="Rectangle 479">
            <a:extLst>
              <a:ext uri="{FF2B5EF4-FFF2-40B4-BE49-F238E27FC236}">
                <a16:creationId xmlns:a16="http://schemas.microsoft.com/office/drawing/2014/main" id="{47251444-A29D-44A8-9E2E-263F0C215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26042" y="9496"/>
            <a:ext cx="11765956" cy="2826288"/>
          </a:xfrm>
          <a:prstGeom prst="rect">
            <a:avLst/>
          </a:prstGeom>
          <a:gradFill>
            <a:gsLst>
              <a:gs pos="0">
                <a:srgbClr val="000000">
                  <a:alpha val="8000"/>
                </a:srgbClr>
              </a:gs>
              <a:gs pos="76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3" name="Google Shape;463;p49"/>
          <p:cNvSpPr txBox="1">
            <a:spLocks noGrp="1"/>
          </p:cNvSpPr>
          <p:nvPr>
            <p:ph type="ctrTitle"/>
          </p:nvPr>
        </p:nvSpPr>
        <p:spPr>
          <a:xfrm>
            <a:off x="1371600" y="488826"/>
            <a:ext cx="9448801" cy="1047132"/>
          </a:xfrm>
          <a:prstGeom prst="rect">
            <a:avLst/>
          </a:prstGeom>
        </p:spPr>
        <p:txBody>
          <a:bodyPr spcFirstLastPara="1" vert="horz" lIns="91440" tIns="45720" rIns="91440" bIns="45720" rtlCol="0" anchor="ctr" anchorCtr="0">
            <a:normAutofit/>
          </a:bodyPr>
          <a:lstStyle/>
          <a:p>
            <a:pPr algn="l"/>
            <a:r>
              <a:rPr lang="en-US" sz="4000" kern="1200">
                <a:solidFill>
                  <a:srgbClr val="FFFFFF"/>
                </a:solidFill>
                <a:latin typeface="+mj-lt"/>
                <a:ea typeface="+mj-ea"/>
                <a:cs typeface="+mj-cs"/>
              </a:rPr>
              <a:t>What Can you Do with It?</a:t>
            </a:r>
          </a:p>
        </p:txBody>
      </p:sp>
      <p:pic>
        <p:nvPicPr>
          <p:cNvPr id="465" name="Google Shape;465;p49"/>
          <p:cNvPicPr preferRelativeResize="0"/>
          <p:nvPr/>
        </p:nvPicPr>
        <p:blipFill rotWithShape="1">
          <a:blip r:embed="rId3"/>
          <a:srcRect r="13250" b="1"/>
          <a:stretch/>
        </p:blipFill>
        <p:spPr>
          <a:xfrm>
            <a:off x="1826653"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a:noFill/>
        </p:spPr>
      </p:pic>
      <p:pic>
        <p:nvPicPr>
          <p:cNvPr id="467" name="Google Shape;467;p49"/>
          <p:cNvPicPr preferRelativeResize="0"/>
          <p:nvPr/>
        </p:nvPicPr>
        <p:blipFill rotWithShape="1">
          <a:blip r:embed="rId4"/>
          <a:srcRect l="33163" r="2585" b="-3"/>
          <a:stretch/>
        </p:blipFill>
        <p:spPr>
          <a:xfrm>
            <a:off x="4813890"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a:noFill/>
        </p:spPr>
      </p:pic>
      <p:pic>
        <p:nvPicPr>
          <p:cNvPr id="466" name="Google Shape;466;p49"/>
          <p:cNvPicPr preferRelativeResize="0"/>
          <p:nvPr/>
        </p:nvPicPr>
        <p:blipFill rotWithShape="1">
          <a:blip r:embed="rId5"/>
          <a:srcRect l="23881" r="16869" b="1"/>
          <a:stretch/>
        </p:blipFill>
        <p:spPr>
          <a:xfrm>
            <a:off x="7801127"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a:noFill/>
        </p:spPr>
      </p:pic>
      <p:sp>
        <p:nvSpPr>
          <p:cNvPr id="464" name="Google Shape;464;p49"/>
          <p:cNvSpPr txBox="1"/>
          <p:nvPr/>
        </p:nvSpPr>
        <p:spPr>
          <a:xfrm>
            <a:off x="1627607" y="4641849"/>
            <a:ext cx="2991555" cy="1969656"/>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90000"/>
              </a:lnSpc>
              <a:spcBef>
                <a:spcPts val="0"/>
              </a:spcBef>
              <a:spcAft>
                <a:spcPts val="600"/>
              </a:spcAft>
              <a:buClrTx/>
              <a:buSzPts val="2300"/>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Classify images and data/objects</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Classification task / differentiate between categories</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Google Shape;464;p49">
            <a:extLst>
              <a:ext uri="{FF2B5EF4-FFF2-40B4-BE49-F238E27FC236}">
                <a16:creationId xmlns:a16="http://schemas.microsoft.com/office/drawing/2014/main" id="{918B5850-5BEC-56A4-EB47-0B287E42EBE9}"/>
              </a:ext>
            </a:extLst>
          </p:cNvPr>
          <p:cNvSpPr txBox="1"/>
          <p:nvPr/>
        </p:nvSpPr>
        <p:spPr>
          <a:xfrm>
            <a:off x="5048944" y="4476300"/>
            <a:ext cx="2740886" cy="1448273"/>
          </a:xfrm>
          <a:prstGeom prst="rect">
            <a:avLst/>
          </a:prstGeom>
        </p:spPr>
        <p:txBody>
          <a:bodyPr spcFirstLastPara="1" vert="horz" lIns="91440" tIns="45720" rIns="91440" bIns="45720" rtlCol="0" anchorCtr="0">
            <a:normAutofit/>
          </a:bodyPr>
          <a:lstStyle/>
          <a:p>
            <a:pPr marL="0" marR="0" lvl="0" indent="379413"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Pts val="2300"/>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Object Detection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classification + regression(position)</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Google Shape;464;p49">
            <a:extLst>
              <a:ext uri="{FF2B5EF4-FFF2-40B4-BE49-F238E27FC236}">
                <a16:creationId xmlns:a16="http://schemas.microsoft.com/office/drawing/2014/main" id="{24085AB2-1F7A-381C-DD0C-F70D4D66D4E5}"/>
              </a:ext>
            </a:extLst>
          </p:cNvPr>
          <p:cNvSpPr txBox="1"/>
          <p:nvPr/>
        </p:nvSpPr>
        <p:spPr>
          <a:xfrm>
            <a:off x="8236548" y="4619527"/>
            <a:ext cx="2111023" cy="1442631"/>
          </a:xfrm>
          <a:prstGeom prst="rect">
            <a:avLst/>
          </a:prstGeom>
        </p:spPr>
        <p:txBody>
          <a:bodyPr spcFirstLastPara="1" vert="horz" lIns="91440" tIns="45720" rIns="91440" bIns="45720" rtlCol="0" anchorCtr="0">
            <a:normAutofit/>
          </a:bodyPr>
          <a:lstStyle/>
          <a:p>
            <a:pPr marL="0" marR="0" lvl="0" indent="0" algn="l" defTabSz="914400" rtl="0" eaLnBrk="1" fontAlgn="auto" latinLnBrk="0" hangingPunct="1">
              <a:lnSpc>
                <a:spcPct val="90000"/>
              </a:lnSpc>
              <a:spcBef>
                <a:spcPts val="0"/>
              </a:spcBef>
              <a:spcAft>
                <a:spcPts val="600"/>
              </a:spcAft>
              <a:buClrTx/>
              <a:buSzPts val="2300"/>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Estimate value</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regression task</a:t>
            </a:r>
          </a:p>
          <a:p>
            <a:pPr marL="0" marR="0" lvl="0" indent="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508"/>
        <p:cNvGrpSpPr/>
        <p:nvPr/>
      </p:nvGrpSpPr>
      <p:grpSpPr>
        <a:xfrm>
          <a:off x="0" y="0"/>
          <a:ext cx="0" cy="0"/>
          <a:chOff x="0" y="0"/>
          <a:chExt cx="0" cy="0"/>
        </a:xfrm>
      </p:grpSpPr>
      <p:sp>
        <p:nvSpPr>
          <p:cNvPr id="509" name="Google Shape;509;p52"/>
          <p:cNvSpPr txBox="1">
            <a:spLocks noGrp="1"/>
          </p:cNvSpPr>
          <p:nvPr>
            <p:ph type="ctrTitle"/>
          </p:nvPr>
        </p:nvSpPr>
        <p:spPr>
          <a:xfrm flipH="1">
            <a:off x="1476467" y="2148200"/>
            <a:ext cx="7378400" cy="2561600"/>
          </a:xfrm>
          <a:prstGeom prst="rect">
            <a:avLst/>
          </a:prstGeom>
        </p:spPr>
        <p:txBody>
          <a:bodyPr spcFirstLastPara="1" vert="horz" wrap="square" lIns="121900" tIns="121900" rIns="121900" bIns="121900" rtlCol="0" anchor="ctr" anchorCtr="0">
            <a:noAutofit/>
          </a:bodyPr>
          <a:lstStyle/>
          <a:p>
            <a:r>
              <a:rPr lang="en">
                <a:solidFill>
                  <a:schemeClr val="lt1"/>
                </a:solidFill>
              </a:rPr>
              <a:t>Hot Dog or Not Hot Dog</a:t>
            </a:r>
            <a:endParaRPr>
              <a:solidFill>
                <a:schemeClr val="lt1"/>
              </a:solidFill>
            </a:endParaRPr>
          </a:p>
        </p:txBody>
      </p:sp>
      <p:cxnSp>
        <p:nvCxnSpPr>
          <p:cNvPr id="510" name="Google Shape;510;p52"/>
          <p:cNvCxnSpPr/>
          <p:nvPr/>
        </p:nvCxnSpPr>
        <p:spPr>
          <a:xfrm rot="10800000">
            <a:off x="-9133" y="2741400"/>
            <a:ext cx="3291600" cy="0"/>
          </a:xfrm>
          <a:prstGeom prst="straightConnector1">
            <a:avLst/>
          </a:prstGeom>
          <a:noFill/>
          <a:ln w="9525" cap="flat" cmpd="sng">
            <a:solidFill>
              <a:schemeClr val="lt1"/>
            </a:solidFill>
            <a:prstDash val="solid"/>
            <a:round/>
            <a:headEnd type="none" w="med" len="med"/>
            <a:tailEnd type="none" w="med" len="med"/>
          </a:ln>
        </p:spPr>
      </p:cxnSp>
      <p:cxnSp>
        <p:nvCxnSpPr>
          <p:cNvPr id="511" name="Google Shape;511;p52"/>
          <p:cNvCxnSpPr/>
          <p:nvPr/>
        </p:nvCxnSpPr>
        <p:spPr>
          <a:xfrm rot="10800000">
            <a:off x="5852567" y="3949800"/>
            <a:ext cx="6330400" cy="0"/>
          </a:xfrm>
          <a:prstGeom prst="straightConnector1">
            <a:avLst/>
          </a:prstGeom>
          <a:noFill/>
          <a:ln w="9525" cap="flat" cmpd="sng">
            <a:solidFill>
              <a:schemeClr val="lt1"/>
            </a:solidFill>
            <a:prstDash val="solid"/>
            <a:round/>
            <a:headEnd type="none" w="med" len="med"/>
            <a:tailEnd type="none" w="med" len="med"/>
          </a:ln>
        </p:spPr>
      </p:cxnSp>
      <p:pic>
        <p:nvPicPr>
          <p:cNvPr id="512" name="Google Shape;512;p52"/>
          <p:cNvPicPr preferRelativeResize="0"/>
          <p:nvPr/>
        </p:nvPicPr>
        <p:blipFill>
          <a:blip r:embed="rId3">
            <a:alphaModFix/>
          </a:blip>
          <a:stretch>
            <a:fillRect/>
          </a:stretch>
        </p:blipFill>
        <p:spPr>
          <a:xfrm>
            <a:off x="0" y="1317172"/>
            <a:ext cx="12191997" cy="4223656"/>
          </a:xfrm>
          <a:prstGeom prst="rect">
            <a:avLst/>
          </a:prstGeom>
          <a:noFill/>
          <a:ln>
            <a:noFill/>
          </a:ln>
        </p:spPr>
      </p:pic>
      <p:sp>
        <p:nvSpPr>
          <p:cNvPr id="513" name="Google Shape;513;p52"/>
          <p:cNvSpPr txBox="1"/>
          <p:nvPr/>
        </p:nvSpPr>
        <p:spPr>
          <a:xfrm>
            <a:off x="883133" y="166700"/>
            <a:ext cx="10114400" cy="902835"/>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4267" b="0" i="0" u="none" strike="noStrike" kern="1200" cap="none" spc="0" normalizeH="0" baseline="0" noProof="0" dirty="0">
                <a:ln>
                  <a:noFill/>
                </a:ln>
                <a:solidFill>
                  <a:srgbClr val="00FF00"/>
                </a:solidFill>
                <a:effectLst/>
                <a:uLnTx/>
                <a:uFillTx/>
                <a:latin typeface="Calibri" panose="020F0502020204030204"/>
                <a:ea typeface="+mn-ea"/>
                <a:cs typeface="+mn-cs"/>
              </a:rPr>
              <a:t>Hot Dog</a:t>
            </a:r>
            <a:r>
              <a:rPr kumimoji="0" lang="en" sz="4267" b="0" i="0" u="none" strike="noStrike" kern="1200" cap="none" spc="0" normalizeH="0" baseline="0" noProof="0" dirty="0">
                <a:ln>
                  <a:noFill/>
                </a:ln>
                <a:solidFill>
                  <a:prstClr val="black"/>
                </a:solidFill>
                <a:effectLst/>
                <a:uLnTx/>
                <a:uFillTx/>
                <a:latin typeface="Calibri" panose="020F0502020204030204"/>
                <a:ea typeface="+mn-ea"/>
                <a:cs typeface="+mn-cs"/>
              </a:rPr>
              <a:t> or </a:t>
            </a:r>
            <a:r>
              <a:rPr kumimoji="0" lang="en" sz="4267" b="0" i="0" u="none" strike="noStrike" kern="1200" cap="none" spc="0" normalizeH="0" baseline="0" noProof="0" dirty="0">
                <a:ln>
                  <a:noFill/>
                </a:ln>
                <a:solidFill>
                  <a:srgbClr val="FF0000"/>
                </a:solidFill>
                <a:effectLst/>
                <a:uLnTx/>
                <a:uFillTx/>
                <a:latin typeface="Calibri" panose="020F0502020204030204"/>
                <a:ea typeface="+mn-ea"/>
                <a:cs typeface="+mn-cs"/>
              </a:rPr>
              <a:t>Not Hot Dog</a:t>
            </a:r>
            <a:endParaRPr kumimoji="0" sz="4267"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14" name="Google Shape;514;p52"/>
          <p:cNvSpPr txBox="1"/>
          <p:nvPr/>
        </p:nvSpPr>
        <p:spPr>
          <a:xfrm>
            <a:off x="1113767" y="5876701"/>
            <a:ext cx="9685600" cy="943744"/>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400" b="0" i="0" u="none" strike="noStrike" kern="1200" cap="none" spc="0" normalizeH="0" baseline="0" noProof="0">
                <a:ln>
                  <a:noFill/>
                </a:ln>
                <a:solidFill>
                  <a:prstClr val="black"/>
                </a:solidFill>
                <a:effectLst/>
                <a:uLnTx/>
                <a:uFillTx/>
                <a:latin typeface="Calibri" panose="020F0502020204030204"/>
                <a:ea typeface="+mn-ea"/>
                <a:cs typeface="+mn-cs"/>
              </a:rPr>
              <a:t>Scene from TV show Silicon Valley </a:t>
            </a:r>
            <a:r>
              <a:rPr kumimoji="0" lang="en" sz="2133" b="0" i="0" u="sng" strike="noStrike" kern="1200" cap="none" spc="0" normalizeH="0" baseline="0" noProof="0">
                <a:ln>
                  <a:noFill/>
                </a:ln>
                <a:solidFill>
                  <a:srgbClr val="0563C1"/>
                </a:solidFill>
                <a:effectLst/>
                <a:uLnTx/>
                <a:uFillTx/>
                <a:latin typeface="Calibri" panose="020F0502020204030204"/>
                <a:ea typeface="+mn-ea"/>
                <a:cs typeface="+mn-cs"/>
                <a:hlinkClick r:id="rId4"/>
              </a:rPr>
              <a:t>https://www.youtube.com/watch?v=vIci3C4JkL0</a:t>
            </a:r>
            <a:r>
              <a:rPr kumimoji="0" lang="en" sz="2133"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sz="2133"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Video 3" descr="Alarm Clock">
            <a:extLst>
              <a:ext uri="{FF2B5EF4-FFF2-40B4-BE49-F238E27FC236}">
                <a16:creationId xmlns:a16="http://schemas.microsoft.com/office/drawing/2014/main" id="{6B5E497C-324B-DCA9-FCE9-6686B5FEEA8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EF49581-6E1F-F980-7BBA-F952FD1C076E}"/>
              </a:ext>
            </a:extLst>
          </p:cNvPr>
          <p:cNvSpPr>
            <a:spLocks noGrp="1"/>
          </p:cNvSpPr>
          <p:nvPr>
            <p:ph type="ctrTitle"/>
          </p:nvPr>
        </p:nvSpPr>
        <p:spPr>
          <a:xfrm>
            <a:off x="1097280" y="901282"/>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spcBef>
                <a:spcPct val="0"/>
              </a:spcBef>
            </a:pPr>
            <a:r>
              <a:rPr lang="en-US" sz="9600" dirty="0">
                <a:solidFill>
                  <a:srgbClr val="FFFFFF"/>
                </a:solidFill>
              </a:rPr>
              <a:t>Demo Time!</a:t>
            </a:r>
          </a:p>
        </p:txBody>
      </p:sp>
    </p:spTree>
    <p:extLst>
      <p:ext uri="{BB962C8B-B14F-4D97-AF65-F5344CB8AC3E}">
        <p14:creationId xmlns:p14="http://schemas.microsoft.com/office/powerpoint/2010/main" val="165388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F4CE4930-C8D8-457C-BF3F-E41C4BDE6DB3}"/>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spcBef>
                <a:spcPct val="0"/>
              </a:spcBef>
            </a:pPr>
            <a:r>
              <a:rPr lang="en-US" sz="4000" kern="1200">
                <a:solidFill>
                  <a:srgbClr val="FFFFFF"/>
                </a:solidFill>
                <a:latin typeface="+mj-lt"/>
                <a:ea typeface="+mj-ea"/>
                <a:cs typeface="+mj-cs"/>
              </a:rPr>
              <a:t>The future of AI/ML in Java</a:t>
            </a:r>
          </a:p>
        </p:txBody>
      </p:sp>
      <p:sp>
        <p:nvSpPr>
          <p:cNvPr id="4" name="Text Placeholder 3">
            <a:extLst>
              <a:ext uri="{FF2B5EF4-FFF2-40B4-BE49-F238E27FC236}">
                <a16:creationId xmlns:a16="http://schemas.microsoft.com/office/drawing/2014/main" id="{D50DEE5C-CD89-E8A9-70DC-2951811A2579}"/>
              </a:ext>
            </a:extLst>
          </p:cNvPr>
          <p:cNvSpPr>
            <a:spLocks noGrp="1"/>
          </p:cNvSpPr>
          <p:nvPr>
            <p:ph type="body" idx="1"/>
          </p:nvPr>
        </p:nvSpPr>
        <p:spPr>
          <a:xfrm>
            <a:off x="4810259" y="649480"/>
            <a:ext cx="6555347" cy="5546047"/>
          </a:xfrm>
        </p:spPr>
        <p:txBody>
          <a:bodyPr vert="horz" lIns="91440" tIns="45720" rIns="91440" bIns="45720" rtlCol="0" anchor="ctr">
            <a:normAutofit/>
          </a:bodyPr>
          <a:lstStyle/>
          <a:p>
            <a:pPr indent="-228600">
              <a:spcAft>
                <a:spcPts val="1200"/>
              </a:spcAft>
              <a:buFont typeface="Arial" panose="020B0604020202020204" pitchFamily="34" charset="0"/>
              <a:buChar char="•"/>
            </a:pPr>
            <a:r>
              <a:rPr lang="en-US" sz="3200" dirty="0"/>
              <a:t>Upcoming enhancements to the language will be significant for ML</a:t>
            </a:r>
          </a:p>
          <a:p>
            <a:pPr indent="-228600">
              <a:spcAft>
                <a:spcPts val="1200"/>
              </a:spcAft>
              <a:buFont typeface="Arial" panose="020B0604020202020204" pitchFamily="34" charset="0"/>
              <a:buChar char="•"/>
            </a:pPr>
            <a:r>
              <a:rPr lang="en-US" sz="3200" dirty="0"/>
              <a:t>JEP 417: Vector API - </a:t>
            </a:r>
            <a:r>
              <a:rPr lang="en-US" sz="3200" dirty="0">
                <a:hlinkClick r:id="rId2"/>
              </a:rPr>
              <a:t>https://openjdk.org/jeps/438</a:t>
            </a:r>
            <a:endParaRPr lang="en-US" sz="3200" dirty="0"/>
          </a:p>
          <a:p>
            <a:pPr indent="-228600">
              <a:spcAft>
                <a:spcPts val="1200"/>
              </a:spcAft>
              <a:buFont typeface="Arial" panose="020B0604020202020204" pitchFamily="34" charset="0"/>
              <a:buChar char="•"/>
            </a:pPr>
            <a:r>
              <a:rPr lang="en-US" sz="3200" dirty="0"/>
              <a:t>Project Valhalla – Value Objects</a:t>
            </a:r>
          </a:p>
          <a:p>
            <a:pPr indent="-228600">
              <a:spcAft>
                <a:spcPts val="1200"/>
              </a:spcAft>
              <a:buFont typeface="Arial" panose="020B0604020202020204" pitchFamily="34" charset="0"/>
              <a:buChar char="•"/>
            </a:pPr>
            <a:r>
              <a:rPr lang="en-US" sz="3200" dirty="0"/>
              <a:t>Project Panama – Connecting Java to foreign (non-Java) libraries such as those written in C.</a:t>
            </a:r>
          </a:p>
          <a:p>
            <a:pPr lvl="1" indent="-228600">
              <a:spcBef>
                <a:spcPts val="0"/>
              </a:spcBef>
              <a:spcAft>
                <a:spcPts val="1200"/>
              </a:spcAft>
              <a:buFont typeface="Arial" panose="020B0604020202020204" pitchFamily="34" charset="0"/>
              <a:buChar char="•"/>
            </a:pPr>
            <a:r>
              <a:rPr lang="en-US" sz="3200" dirty="0"/>
              <a:t>This will allow Java to use an AI/ML written in C/C++</a:t>
            </a:r>
          </a:p>
        </p:txBody>
      </p:sp>
    </p:spTree>
    <p:extLst>
      <p:ext uri="{BB962C8B-B14F-4D97-AF65-F5344CB8AC3E}">
        <p14:creationId xmlns:p14="http://schemas.microsoft.com/office/powerpoint/2010/main" val="266330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71"/>
        <p:cNvGrpSpPr/>
        <p:nvPr/>
      </p:nvGrpSpPr>
      <p:grpSpPr>
        <a:xfrm>
          <a:off x="0" y="0"/>
          <a:ext cx="0" cy="0"/>
          <a:chOff x="0" y="0"/>
          <a:chExt cx="0" cy="0"/>
        </a:xfrm>
      </p:grpSpPr>
      <p:sp useBgFill="1">
        <p:nvSpPr>
          <p:cNvPr id="579" name="Rectangle 578">
            <a:extLst>
              <a:ext uri="{FF2B5EF4-FFF2-40B4-BE49-F238E27FC236}">
                <a16:creationId xmlns:a16="http://schemas.microsoft.com/office/drawing/2014/main" id="{3981C9F3-DDDA-4EF6-9D3D-0B955296B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1" name="Rectangle 580">
            <a:extLst>
              <a:ext uri="{FF2B5EF4-FFF2-40B4-BE49-F238E27FC236}">
                <a16:creationId xmlns:a16="http://schemas.microsoft.com/office/drawing/2014/main" id="{1F8A981E-6C01-464B-9B2A-810AFEC27C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2" name="Google Shape;572;p60"/>
          <p:cNvSpPr txBox="1">
            <a:spLocks noGrp="1"/>
          </p:cNvSpPr>
          <p:nvPr>
            <p:ph type="title" idx="4294967295"/>
          </p:nvPr>
        </p:nvSpPr>
        <p:spPr>
          <a:xfrm>
            <a:off x="700712" y="0"/>
            <a:ext cx="8460221" cy="2352265"/>
          </a:xfrm>
          <a:prstGeom prst="rect">
            <a:avLst/>
          </a:prstGeom>
        </p:spPr>
        <p:txBody>
          <a:bodyPr spcFirstLastPara="1" vert="horz" lIns="91440" tIns="45720" rIns="91440" bIns="45720" rtlCol="0" anchor="b" anchorCtr="0">
            <a:normAutofit/>
          </a:bodyPr>
          <a:lstStyle/>
          <a:p>
            <a:pPr>
              <a:buClr>
                <a:srgbClr val="FFFFFF"/>
              </a:buClr>
              <a:buSzPts val="3200"/>
            </a:pPr>
            <a:r>
              <a:rPr lang="en-US" sz="7200" kern="1200" dirty="0">
                <a:solidFill>
                  <a:schemeClr val="tx2"/>
                </a:solidFill>
                <a:latin typeface="+mj-lt"/>
                <a:ea typeface="+mj-ea"/>
                <a:cs typeface="+mj-cs"/>
              </a:rPr>
              <a:t>Reference Implementation</a:t>
            </a:r>
          </a:p>
        </p:txBody>
      </p:sp>
      <p:cxnSp>
        <p:nvCxnSpPr>
          <p:cNvPr id="583" name="Straight Connector 582">
            <a:extLst>
              <a:ext uri="{FF2B5EF4-FFF2-40B4-BE49-F238E27FC236}">
                <a16:creationId xmlns:a16="http://schemas.microsoft.com/office/drawing/2014/main" id="{27931A0D-5E1E-4D69-AAA6-3914681832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85" name="Group 584">
            <a:extLst>
              <a:ext uri="{FF2B5EF4-FFF2-40B4-BE49-F238E27FC236}">
                <a16:creationId xmlns:a16="http://schemas.microsoft.com/office/drawing/2014/main" id="{F0B556A9-8937-4D81-807B-8A0601C7B8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725036" y="930255"/>
            <a:ext cx="338328" cy="182880"/>
            <a:chOff x="4089400" y="933450"/>
            <a:chExt cx="338328" cy="341938"/>
          </a:xfrm>
        </p:grpSpPr>
        <p:cxnSp>
          <p:nvCxnSpPr>
            <p:cNvPr id="586" name="Straight Connector 585">
              <a:extLst>
                <a:ext uri="{FF2B5EF4-FFF2-40B4-BE49-F238E27FC236}">
                  <a16:creationId xmlns:a16="http://schemas.microsoft.com/office/drawing/2014/main" id="{9C039522-A5A3-4F5E-9DD1-92F91EE5B6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7" name="Straight Connector 586">
              <a:extLst>
                <a:ext uri="{FF2B5EF4-FFF2-40B4-BE49-F238E27FC236}">
                  <a16:creationId xmlns:a16="http://schemas.microsoft.com/office/drawing/2014/main" id="{8B2A60CE-9C81-4C0C-B6B7-98F888FAA5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89" name="Straight Connector 588">
            <a:extLst>
              <a:ext uri="{FF2B5EF4-FFF2-40B4-BE49-F238E27FC236}">
                <a16:creationId xmlns:a16="http://schemas.microsoft.com/office/drawing/2014/main" id="{3CF19E69-3223-4875-8F87-289CC82CF6A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91" name="Group 590">
            <a:extLst>
              <a:ext uri="{FF2B5EF4-FFF2-40B4-BE49-F238E27FC236}">
                <a16:creationId xmlns:a16="http://schemas.microsoft.com/office/drawing/2014/main" id="{9A8C13C4-D732-42E9-BEC6-704D3B64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592" name="Straight Connector 591">
              <a:extLst>
                <a:ext uri="{FF2B5EF4-FFF2-40B4-BE49-F238E27FC236}">
                  <a16:creationId xmlns:a16="http://schemas.microsoft.com/office/drawing/2014/main" id="{85516202-0BD8-419D-8BF7-97BAEA4DF2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3" name="Straight Connector 592">
              <a:extLst>
                <a:ext uri="{FF2B5EF4-FFF2-40B4-BE49-F238E27FC236}">
                  <a16:creationId xmlns:a16="http://schemas.microsoft.com/office/drawing/2014/main" id="{95BE3FD7-EE7B-4784-A604-9F4F8D45C4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73" name="Google Shape;573;p60"/>
          <p:cNvSpPr txBox="1">
            <a:spLocks noGrp="1"/>
          </p:cNvSpPr>
          <p:nvPr>
            <p:ph type="body" idx="4294967295"/>
          </p:nvPr>
        </p:nvSpPr>
        <p:spPr>
          <a:xfrm>
            <a:off x="673623" y="2772689"/>
            <a:ext cx="9785194" cy="4521234"/>
          </a:xfrm>
          <a:prstGeom prst="rect">
            <a:avLst/>
          </a:prstGeom>
          <a:noFill/>
          <a:ln>
            <a:noFill/>
          </a:ln>
        </p:spPr>
        <p:txBody>
          <a:bodyPr spcFirstLastPara="1" vert="horz" wrap="square" lIns="0" tIns="0" rIns="0" bIns="0" rtlCol="0" anchor="t" anchorCtr="0">
            <a:noAutofit/>
          </a:bodyPr>
          <a:lstStyle/>
          <a:p>
            <a:pPr marL="301744" indent="-268218" defTabSz="905256">
              <a:spcBef>
                <a:spcPts val="0"/>
              </a:spcBef>
              <a:spcAft>
                <a:spcPts val="600"/>
              </a:spcAft>
              <a:buSzPts val="2475"/>
              <a:buFont typeface="Arial"/>
              <a:buChar char="•"/>
            </a:pPr>
            <a:r>
              <a:rPr lang="en-US" sz="2772" kern="1200" dirty="0">
                <a:solidFill>
                  <a:schemeClr val="tx1"/>
                </a:solidFill>
                <a:latin typeface="Arial"/>
                <a:ea typeface="+mn-ea"/>
                <a:cs typeface="Arial"/>
                <a:sym typeface="Arial"/>
              </a:rPr>
              <a:t>Reference implementation of </a:t>
            </a:r>
            <a:r>
              <a:rPr lang="en-US" sz="2772" kern="1200" dirty="0" err="1">
                <a:solidFill>
                  <a:schemeClr val="tx1"/>
                </a:solidFill>
                <a:latin typeface="Arial"/>
                <a:ea typeface="+mn-ea"/>
                <a:cs typeface="Arial"/>
                <a:sym typeface="Arial"/>
              </a:rPr>
              <a:t>VisRec</a:t>
            </a:r>
            <a:r>
              <a:rPr lang="en-US" sz="2772" kern="1200" dirty="0">
                <a:solidFill>
                  <a:schemeClr val="tx1"/>
                </a:solidFill>
                <a:latin typeface="Arial"/>
                <a:ea typeface="+mn-ea"/>
                <a:cs typeface="Arial"/>
                <a:sym typeface="Arial"/>
              </a:rPr>
              <a:t> API is based on </a:t>
            </a:r>
            <a:br>
              <a:rPr lang="en-US" sz="2772" kern="1200" dirty="0">
                <a:solidFill>
                  <a:schemeClr val="tx1"/>
                </a:solidFill>
                <a:latin typeface="+mn-lt"/>
                <a:ea typeface="+mn-ea"/>
                <a:cs typeface="+mn-cs"/>
              </a:rPr>
            </a:br>
            <a:r>
              <a:rPr lang="en-US" sz="2772" kern="1200" dirty="0">
                <a:solidFill>
                  <a:schemeClr val="tx1"/>
                </a:solidFill>
                <a:latin typeface="+mn-lt"/>
                <a:ea typeface="+mn-ea"/>
                <a:cs typeface="+mn-cs"/>
              </a:rPr>
              <a:t>the </a:t>
            </a:r>
            <a:r>
              <a:rPr lang="en-US" sz="2772" kern="1200" dirty="0">
                <a:solidFill>
                  <a:schemeClr val="tx1"/>
                </a:solidFill>
                <a:latin typeface="Arial"/>
                <a:ea typeface="+mn-ea"/>
                <a:cs typeface="Arial"/>
                <a:sym typeface="Arial"/>
              </a:rPr>
              <a:t>Deep </a:t>
            </a:r>
            <a:r>
              <a:rPr lang="en-US" sz="2772" kern="1200" dirty="0" err="1">
                <a:solidFill>
                  <a:schemeClr val="tx1"/>
                </a:solidFill>
                <a:latin typeface="Arial"/>
                <a:ea typeface="+mn-ea"/>
                <a:cs typeface="Arial"/>
                <a:sym typeface="Arial"/>
              </a:rPr>
              <a:t>Netts</a:t>
            </a:r>
            <a:r>
              <a:rPr lang="en-US" sz="2772" kern="1200" dirty="0">
                <a:solidFill>
                  <a:schemeClr val="tx1"/>
                </a:solidFill>
                <a:latin typeface="Arial"/>
                <a:ea typeface="+mn-ea"/>
                <a:cs typeface="Arial"/>
                <a:sym typeface="Arial"/>
              </a:rPr>
              <a:t> Community Edition which is a Java based </a:t>
            </a:r>
            <a:br>
              <a:rPr lang="en-US" sz="2772" kern="1200" dirty="0">
                <a:solidFill>
                  <a:schemeClr val="tx1"/>
                </a:solidFill>
                <a:latin typeface="+mn-lt"/>
                <a:ea typeface="+mn-ea"/>
                <a:cs typeface="+mn-cs"/>
              </a:rPr>
            </a:br>
            <a:r>
              <a:rPr lang="en-US" sz="2772" kern="1200" dirty="0">
                <a:solidFill>
                  <a:schemeClr val="tx1"/>
                </a:solidFill>
                <a:latin typeface="Arial"/>
                <a:ea typeface="+mn-ea"/>
                <a:cs typeface="Arial"/>
                <a:sym typeface="Arial"/>
              </a:rPr>
              <a:t>deep learning </a:t>
            </a:r>
            <a:r>
              <a:rPr lang="en-US" sz="2772" kern="1200" dirty="0">
                <a:solidFill>
                  <a:schemeClr val="tx1"/>
                </a:solidFill>
                <a:latin typeface="+mn-lt"/>
                <a:ea typeface="+mn-ea"/>
                <a:cs typeface="+mn-cs"/>
              </a:rPr>
              <a:t>library </a:t>
            </a:r>
            <a:r>
              <a:rPr lang="en-US" sz="2772" kern="1200" dirty="0">
                <a:solidFill>
                  <a:schemeClr val="tx1"/>
                </a:solidFill>
                <a:latin typeface="Arial"/>
                <a:ea typeface="+mn-ea"/>
                <a:cs typeface="Arial"/>
                <a:sym typeface="Arial"/>
              </a:rPr>
              <a:t>provided</a:t>
            </a:r>
            <a:r>
              <a:rPr lang="en-US" sz="2772" kern="1200" dirty="0">
                <a:solidFill>
                  <a:schemeClr val="tx1"/>
                </a:solidFill>
                <a:latin typeface="+mn-lt"/>
                <a:ea typeface="+mn-ea"/>
                <a:cs typeface="+mn-cs"/>
              </a:rPr>
              <a:t> </a:t>
            </a:r>
            <a:r>
              <a:rPr lang="en-US" sz="2772" kern="1200" dirty="0">
                <a:solidFill>
                  <a:schemeClr val="tx1"/>
                </a:solidFill>
                <a:latin typeface="Arial"/>
                <a:ea typeface="+mn-ea"/>
                <a:cs typeface="Arial"/>
                <a:sym typeface="Arial"/>
              </a:rPr>
              <a:t>by </a:t>
            </a:r>
            <a:r>
              <a:rPr lang="en-US" sz="2772" u="sng" kern="1200" dirty="0">
                <a:solidFill>
                  <a:schemeClr val="hlink"/>
                </a:solidFill>
                <a:latin typeface="Arial"/>
                <a:ea typeface="+mn-ea"/>
                <a:cs typeface="Arial"/>
                <a:sym typeface="Arial"/>
                <a:hlinkClick r:id="rId3"/>
              </a:rPr>
              <a:t>www.deepnetts.com</a:t>
            </a:r>
            <a:endParaRPr lang="en-US" sz="2772" kern="1200" dirty="0">
              <a:solidFill>
                <a:schemeClr val="tx1"/>
              </a:solidFill>
              <a:latin typeface="Arial"/>
              <a:ea typeface="+mn-ea"/>
              <a:cs typeface="Arial"/>
              <a:sym typeface="Arial"/>
            </a:endParaRPr>
          </a:p>
          <a:p>
            <a:pPr marL="0" indent="0" defTabSz="905256">
              <a:spcBef>
                <a:spcPts val="0"/>
              </a:spcBef>
              <a:spcAft>
                <a:spcPts val="600"/>
              </a:spcAft>
              <a:buNone/>
            </a:pPr>
            <a:endParaRPr lang="en-US" sz="800" kern="1200" dirty="0">
              <a:solidFill>
                <a:schemeClr val="tx1"/>
              </a:solidFill>
              <a:latin typeface="Arial"/>
              <a:ea typeface="+mn-ea"/>
              <a:cs typeface="Arial"/>
              <a:sym typeface="Arial"/>
            </a:endParaRPr>
          </a:p>
          <a:p>
            <a:pPr marL="0" indent="0" defTabSz="905256">
              <a:spcBef>
                <a:spcPts val="0"/>
              </a:spcBef>
              <a:spcAft>
                <a:spcPts val="600"/>
              </a:spcAft>
              <a:buNone/>
            </a:pPr>
            <a:r>
              <a:rPr lang="en-US" sz="2772" kern="1200" dirty="0">
                <a:solidFill>
                  <a:schemeClr val="tx1"/>
                </a:solidFill>
                <a:latin typeface="+mn-lt"/>
                <a:ea typeface="+mn-ea"/>
                <a:cs typeface="+mn-cs"/>
              </a:rPr>
              <a:t>     </a:t>
            </a:r>
            <a:r>
              <a:rPr lang="en-US" sz="2112" b="1" kern="1200" dirty="0">
                <a:solidFill>
                  <a:schemeClr val="tx1"/>
                </a:solidFill>
                <a:latin typeface="+mn-lt"/>
                <a:ea typeface="+mn-ea"/>
                <a:cs typeface="+mn-cs"/>
              </a:rPr>
              <a:t>More info:</a:t>
            </a:r>
            <a:r>
              <a:rPr lang="en-US" sz="2112" kern="1200" dirty="0">
                <a:solidFill>
                  <a:schemeClr val="tx1"/>
                </a:solidFill>
                <a:latin typeface="+mn-lt"/>
                <a:ea typeface="+mn-ea"/>
                <a:cs typeface="+mn-cs"/>
              </a:rPr>
              <a:t> </a:t>
            </a:r>
            <a:r>
              <a:rPr lang="en-US" sz="2112" u="sng" kern="1200" dirty="0">
                <a:solidFill>
                  <a:schemeClr val="hlink"/>
                </a:solidFill>
                <a:latin typeface="+mn-lt"/>
                <a:ea typeface="+mn-ea"/>
                <a:cs typeface="+mn-cs"/>
                <a:hlinkClick r:id="rId4"/>
              </a:rPr>
              <a:t>https://www.deepnetts.com/blog/deep-netts-community-edition</a:t>
            </a:r>
            <a:endParaRPr lang="en-US" sz="3036" kern="1200" dirty="0">
              <a:solidFill>
                <a:schemeClr val="tx1"/>
              </a:solidFill>
              <a:latin typeface="+mn-lt"/>
              <a:ea typeface="+mn-ea"/>
              <a:cs typeface="+mn-cs"/>
            </a:endParaRPr>
          </a:p>
          <a:p>
            <a:pPr marL="0" indent="0" defTabSz="905256">
              <a:spcBef>
                <a:spcPts val="0"/>
              </a:spcBef>
              <a:spcAft>
                <a:spcPts val="600"/>
              </a:spcAft>
              <a:buNone/>
            </a:pPr>
            <a:endParaRPr lang="en-US" sz="800" kern="1200" dirty="0">
              <a:solidFill>
                <a:schemeClr val="tx1"/>
              </a:solidFill>
              <a:latin typeface="+mn-lt"/>
              <a:ea typeface="+mn-ea"/>
              <a:cs typeface="+mn-cs"/>
            </a:endParaRPr>
          </a:p>
          <a:p>
            <a:pPr marL="301744" indent="-243072" defTabSz="905256">
              <a:spcBef>
                <a:spcPts val="0"/>
              </a:spcBef>
              <a:spcAft>
                <a:spcPts val="600"/>
              </a:spcAft>
              <a:buClr>
                <a:srgbClr val="999999"/>
              </a:buClr>
              <a:buSzPts val="2175"/>
            </a:pPr>
            <a:r>
              <a:rPr lang="en-US" sz="2772" kern="1200" dirty="0" err="1">
                <a:solidFill>
                  <a:srgbClr val="999999"/>
                </a:solidFill>
                <a:latin typeface="+mn-lt"/>
                <a:ea typeface="+mn-ea"/>
                <a:cs typeface="+mn-cs"/>
              </a:rPr>
              <a:t>DeepNetts</a:t>
            </a:r>
            <a:r>
              <a:rPr lang="en-US" sz="2772" kern="1200" dirty="0">
                <a:solidFill>
                  <a:srgbClr val="999999"/>
                </a:solidFill>
                <a:latin typeface="+mn-lt"/>
                <a:ea typeface="+mn-ea"/>
                <a:cs typeface="+mn-cs"/>
              </a:rPr>
              <a:t> has released a community edition of their deep learning  engine, and contributed their experience to this JSR </a:t>
            </a:r>
            <a:br>
              <a:rPr lang="en-US" sz="2772" kern="1200" dirty="0">
                <a:solidFill>
                  <a:srgbClr val="999999"/>
                </a:solidFill>
                <a:latin typeface="+mn-lt"/>
                <a:ea typeface="+mn-ea"/>
                <a:cs typeface="+mn-cs"/>
              </a:rPr>
            </a:br>
            <a:r>
              <a:rPr lang="en-US" sz="2772" kern="1200" dirty="0">
                <a:solidFill>
                  <a:srgbClr val="999999"/>
                </a:solidFill>
                <a:latin typeface="+mn-lt"/>
                <a:ea typeface="+mn-ea"/>
                <a:cs typeface="+mn-cs"/>
              </a:rPr>
              <a:t>as a part of their open-source strategy</a:t>
            </a:r>
            <a:endParaRPr lang="en-US" sz="3036" kern="1200" dirty="0">
              <a:solidFill>
                <a:srgbClr val="999999"/>
              </a:solidFill>
              <a:latin typeface="+mn-lt"/>
              <a:ea typeface="+mn-ea"/>
              <a:cs typeface="+mn-cs"/>
            </a:endParaRPr>
          </a:p>
          <a:p>
            <a:pPr marL="0" indent="0">
              <a:spcBef>
                <a:spcPts val="0"/>
              </a:spcBef>
              <a:spcAft>
                <a:spcPts val="600"/>
              </a:spcAft>
              <a:buNone/>
            </a:pPr>
            <a:endParaRPr lang="en-US" sz="3333" dirty="0"/>
          </a:p>
        </p:txBody>
      </p:sp>
      <p:pic>
        <p:nvPicPr>
          <p:cNvPr id="574" name="Google Shape;574;p60"/>
          <p:cNvPicPr preferRelativeResize="0"/>
          <p:nvPr/>
        </p:nvPicPr>
        <p:blipFill>
          <a:blip r:embed="rId5">
            <a:alphaModFix/>
          </a:blip>
          <a:stretch>
            <a:fillRect/>
          </a:stretch>
        </p:blipFill>
        <p:spPr>
          <a:xfrm>
            <a:off x="8238879" y="1123567"/>
            <a:ext cx="2805522" cy="50549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71"/>
        <p:cNvGrpSpPr/>
        <p:nvPr/>
      </p:nvGrpSpPr>
      <p:grpSpPr>
        <a:xfrm>
          <a:off x="0" y="0"/>
          <a:ext cx="0" cy="0"/>
          <a:chOff x="0" y="0"/>
          <a:chExt cx="0" cy="0"/>
        </a:xfrm>
      </p:grpSpPr>
      <p:sp useBgFill="1">
        <p:nvSpPr>
          <p:cNvPr id="579" name="Rectangle 578">
            <a:extLst>
              <a:ext uri="{FF2B5EF4-FFF2-40B4-BE49-F238E27FC236}">
                <a16:creationId xmlns:a16="http://schemas.microsoft.com/office/drawing/2014/main" id="{3981C9F3-DDDA-4EF6-9D3D-0B955296B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1" name="Rectangle 580">
            <a:extLst>
              <a:ext uri="{FF2B5EF4-FFF2-40B4-BE49-F238E27FC236}">
                <a16:creationId xmlns:a16="http://schemas.microsoft.com/office/drawing/2014/main" id="{1F8A981E-6C01-464B-9B2A-810AFEC27C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2" name="Google Shape;572;p60"/>
          <p:cNvSpPr txBox="1">
            <a:spLocks noGrp="1"/>
          </p:cNvSpPr>
          <p:nvPr>
            <p:ph type="title" idx="4294967295"/>
          </p:nvPr>
        </p:nvSpPr>
        <p:spPr>
          <a:xfrm>
            <a:off x="700712" y="0"/>
            <a:ext cx="8460221" cy="2352265"/>
          </a:xfrm>
          <a:prstGeom prst="rect">
            <a:avLst/>
          </a:prstGeom>
        </p:spPr>
        <p:txBody>
          <a:bodyPr spcFirstLastPara="1" vert="horz" lIns="91440" tIns="45720" rIns="91440" bIns="45720" rtlCol="0" anchor="b" anchorCtr="0">
            <a:normAutofit/>
          </a:bodyPr>
          <a:lstStyle/>
          <a:p>
            <a:pPr>
              <a:buClr>
                <a:srgbClr val="FFFFFF"/>
              </a:buClr>
              <a:buSzPts val="3200"/>
            </a:pPr>
            <a:r>
              <a:rPr lang="en-US" sz="7200" kern="1200" dirty="0">
                <a:solidFill>
                  <a:schemeClr val="tx2"/>
                </a:solidFill>
                <a:latin typeface="+mj-lt"/>
                <a:ea typeface="+mj-ea"/>
                <a:cs typeface="+mj-cs"/>
              </a:rPr>
              <a:t>Additional</a:t>
            </a:r>
            <a:br>
              <a:rPr lang="en-US" sz="7200" kern="1200" dirty="0">
                <a:solidFill>
                  <a:schemeClr val="tx2"/>
                </a:solidFill>
                <a:latin typeface="+mj-lt"/>
                <a:ea typeface="+mj-ea"/>
                <a:cs typeface="+mj-cs"/>
              </a:rPr>
            </a:br>
            <a:r>
              <a:rPr lang="en-US" sz="7200" kern="1200" dirty="0">
                <a:solidFill>
                  <a:schemeClr val="tx2"/>
                </a:solidFill>
                <a:latin typeface="+mj-lt"/>
                <a:ea typeface="+mj-ea"/>
                <a:cs typeface="+mj-cs"/>
              </a:rPr>
              <a:t>Implementation</a:t>
            </a:r>
          </a:p>
        </p:txBody>
      </p:sp>
      <p:cxnSp>
        <p:nvCxnSpPr>
          <p:cNvPr id="583" name="Straight Connector 582">
            <a:extLst>
              <a:ext uri="{FF2B5EF4-FFF2-40B4-BE49-F238E27FC236}">
                <a16:creationId xmlns:a16="http://schemas.microsoft.com/office/drawing/2014/main" id="{27931A0D-5E1E-4D69-AAA6-3914681832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85" name="Group 584">
            <a:extLst>
              <a:ext uri="{FF2B5EF4-FFF2-40B4-BE49-F238E27FC236}">
                <a16:creationId xmlns:a16="http://schemas.microsoft.com/office/drawing/2014/main" id="{F0B556A9-8937-4D81-807B-8A0601C7B8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725036" y="930255"/>
            <a:ext cx="338328" cy="182880"/>
            <a:chOff x="4089400" y="933450"/>
            <a:chExt cx="338328" cy="341938"/>
          </a:xfrm>
        </p:grpSpPr>
        <p:cxnSp>
          <p:nvCxnSpPr>
            <p:cNvPr id="586" name="Straight Connector 585">
              <a:extLst>
                <a:ext uri="{FF2B5EF4-FFF2-40B4-BE49-F238E27FC236}">
                  <a16:creationId xmlns:a16="http://schemas.microsoft.com/office/drawing/2014/main" id="{9C039522-A5A3-4F5E-9DD1-92F91EE5B6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7" name="Straight Connector 586">
              <a:extLst>
                <a:ext uri="{FF2B5EF4-FFF2-40B4-BE49-F238E27FC236}">
                  <a16:creationId xmlns:a16="http://schemas.microsoft.com/office/drawing/2014/main" id="{8B2A60CE-9C81-4C0C-B6B7-98F888FAA5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89" name="Straight Connector 588">
            <a:extLst>
              <a:ext uri="{FF2B5EF4-FFF2-40B4-BE49-F238E27FC236}">
                <a16:creationId xmlns:a16="http://schemas.microsoft.com/office/drawing/2014/main" id="{3CF19E69-3223-4875-8F87-289CC82CF6A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91" name="Group 590">
            <a:extLst>
              <a:ext uri="{FF2B5EF4-FFF2-40B4-BE49-F238E27FC236}">
                <a16:creationId xmlns:a16="http://schemas.microsoft.com/office/drawing/2014/main" id="{9A8C13C4-D732-42E9-BEC6-704D3B64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592" name="Straight Connector 591">
              <a:extLst>
                <a:ext uri="{FF2B5EF4-FFF2-40B4-BE49-F238E27FC236}">
                  <a16:creationId xmlns:a16="http://schemas.microsoft.com/office/drawing/2014/main" id="{85516202-0BD8-419D-8BF7-97BAEA4DF2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3" name="Straight Connector 592">
              <a:extLst>
                <a:ext uri="{FF2B5EF4-FFF2-40B4-BE49-F238E27FC236}">
                  <a16:creationId xmlns:a16="http://schemas.microsoft.com/office/drawing/2014/main" id="{95BE3FD7-EE7B-4784-A604-9F4F8D45C4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73" name="Google Shape;573;p60"/>
          <p:cNvSpPr txBox="1">
            <a:spLocks noGrp="1"/>
          </p:cNvSpPr>
          <p:nvPr>
            <p:ph type="body" idx="4294967295"/>
          </p:nvPr>
        </p:nvSpPr>
        <p:spPr>
          <a:xfrm>
            <a:off x="673623" y="2772689"/>
            <a:ext cx="9785194" cy="4521234"/>
          </a:xfrm>
          <a:prstGeom prst="rect">
            <a:avLst/>
          </a:prstGeom>
          <a:noFill/>
          <a:ln>
            <a:noFill/>
          </a:ln>
        </p:spPr>
        <p:txBody>
          <a:bodyPr spcFirstLastPara="1" vert="horz" wrap="square" lIns="0" tIns="0" rIns="0" bIns="0" rtlCol="0" anchor="t" anchorCtr="0">
            <a:noAutofit/>
          </a:bodyPr>
          <a:lstStyle/>
          <a:p>
            <a:pPr marL="301744" indent="-268218" defTabSz="905256">
              <a:spcBef>
                <a:spcPts val="0"/>
              </a:spcBef>
              <a:spcAft>
                <a:spcPts val="600"/>
              </a:spcAft>
              <a:buSzPts val="2475"/>
              <a:buFont typeface="Arial"/>
              <a:buChar char="•"/>
            </a:pPr>
            <a:r>
              <a:rPr lang="en-US" sz="2772" kern="1200" dirty="0">
                <a:solidFill>
                  <a:schemeClr val="tx1"/>
                </a:solidFill>
                <a:latin typeface="Arial"/>
                <a:ea typeface="+mn-ea"/>
                <a:cs typeface="Arial"/>
                <a:sym typeface="Arial"/>
              </a:rPr>
              <a:t>There is a second ML library that is compatible with JSR 381</a:t>
            </a:r>
          </a:p>
          <a:p>
            <a:pPr marL="301744" indent="-268218" defTabSz="905256">
              <a:spcBef>
                <a:spcPts val="0"/>
              </a:spcBef>
              <a:spcAft>
                <a:spcPts val="600"/>
              </a:spcAft>
              <a:buSzPts val="2475"/>
              <a:buFont typeface="Arial"/>
              <a:buChar char="•"/>
            </a:pPr>
            <a:r>
              <a:rPr lang="en-US" sz="2772" dirty="0">
                <a:latin typeface="Arial"/>
                <a:cs typeface="Arial"/>
                <a:sym typeface="Arial"/>
              </a:rPr>
              <a:t>The AWS Deep Java Library or DJL</a:t>
            </a:r>
          </a:p>
          <a:p>
            <a:pPr marL="301744" indent="-268218" defTabSz="905256">
              <a:spcBef>
                <a:spcPts val="0"/>
              </a:spcBef>
              <a:spcAft>
                <a:spcPts val="600"/>
              </a:spcAft>
              <a:buSzPts val="2475"/>
              <a:buFont typeface="Arial"/>
              <a:buChar char="•"/>
            </a:pPr>
            <a:r>
              <a:rPr lang="en-US" sz="2772" kern="1200" dirty="0">
                <a:solidFill>
                  <a:schemeClr val="tx1"/>
                </a:solidFill>
                <a:latin typeface="Arial"/>
                <a:ea typeface="+mn-ea"/>
                <a:cs typeface="Arial"/>
                <a:sym typeface="Arial"/>
              </a:rPr>
              <a:t>Open-Source library from Amazon</a:t>
            </a:r>
          </a:p>
          <a:p>
            <a:pPr marL="0" indent="0" defTabSz="905256">
              <a:spcBef>
                <a:spcPts val="0"/>
              </a:spcBef>
              <a:spcAft>
                <a:spcPts val="600"/>
              </a:spcAft>
              <a:buNone/>
            </a:pPr>
            <a:endParaRPr lang="en-US" sz="800" kern="1200" dirty="0">
              <a:solidFill>
                <a:schemeClr val="tx1"/>
              </a:solidFill>
              <a:latin typeface="Arial"/>
              <a:ea typeface="+mn-ea"/>
              <a:cs typeface="Arial"/>
              <a:sym typeface="Arial"/>
            </a:endParaRPr>
          </a:p>
          <a:p>
            <a:pPr>
              <a:spcBef>
                <a:spcPts val="0"/>
              </a:spcBef>
              <a:spcAft>
                <a:spcPts val="600"/>
              </a:spcAft>
            </a:pPr>
            <a:r>
              <a:rPr lang="en-US" sz="2770" dirty="0">
                <a:latin typeface="Arial" panose="020B0604020202020204" pitchFamily="34" charset="0"/>
                <a:cs typeface="Arial" panose="020B0604020202020204" pitchFamily="34" charset="0"/>
              </a:rPr>
              <a:t>To learn more visit </a:t>
            </a:r>
            <a:r>
              <a:rPr lang="en-US" sz="2770" dirty="0">
                <a:latin typeface="Arial" panose="020B0604020202020204" pitchFamily="34" charset="0"/>
                <a:cs typeface="Arial" panose="020B0604020202020204" pitchFamily="34" charset="0"/>
                <a:hlinkClick r:id="rId3"/>
              </a:rPr>
              <a:t>https://github.com/deepjavalibrary/djl</a:t>
            </a:r>
            <a:endParaRPr lang="en-US" sz="2770" dirty="0">
              <a:latin typeface="Arial" panose="020B0604020202020204" pitchFamily="34" charset="0"/>
              <a:cs typeface="Arial" panose="020B0604020202020204" pitchFamily="34" charset="0"/>
            </a:endParaRPr>
          </a:p>
          <a:p>
            <a:pPr>
              <a:spcBef>
                <a:spcPts val="0"/>
              </a:spcBef>
              <a:spcAft>
                <a:spcPts val="600"/>
              </a:spcAft>
            </a:pPr>
            <a:r>
              <a:rPr lang="en-US" sz="2770" dirty="0">
                <a:latin typeface="Arial" panose="020B0604020202020204" pitchFamily="34" charset="0"/>
                <a:cs typeface="Arial" panose="020B0604020202020204" pitchFamily="34" charset="0"/>
              </a:rPr>
              <a:t>JSR 381 DJL implementation </a:t>
            </a:r>
            <a:r>
              <a:rPr lang="en-US" sz="2770" dirty="0">
                <a:latin typeface="Arial" panose="020B0604020202020204" pitchFamily="34" charset="0"/>
                <a:cs typeface="Arial" panose="020B0604020202020204" pitchFamily="34" charset="0"/>
                <a:hlinkClick r:id="rId4"/>
              </a:rPr>
              <a:t>https://github.com/JavaVisRec/visrec-djl</a:t>
            </a:r>
            <a:endParaRPr lang="en-US" sz="2770" dirty="0">
              <a:latin typeface="Arial" panose="020B0604020202020204" pitchFamily="34" charset="0"/>
              <a:cs typeface="Arial" panose="020B0604020202020204" pitchFamily="34" charset="0"/>
            </a:endParaRPr>
          </a:p>
          <a:p>
            <a:pPr marL="0" indent="0">
              <a:spcBef>
                <a:spcPts val="0"/>
              </a:spcBef>
              <a:spcAft>
                <a:spcPts val="600"/>
              </a:spcAft>
              <a:buNone/>
            </a:pPr>
            <a:endParaRPr lang="en-US" sz="3333" dirty="0"/>
          </a:p>
        </p:txBody>
      </p:sp>
      <p:pic>
        <p:nvPicPr>
          <p:cNvPr id="1026" name="Picture 2">
            <a:extLst>
              <a:ext uri="{FF2B5EF4-FFF2-40B4-BE49-F238E27FC236}">
                <a16:creationId xmlns:a16="http://schemas.microsoft.com/office/drawing/2014/main" id="{7BF8D836-0A0A-970B-E264-7A885CFBE8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3380" y="857401"/>
            <a:ext cx="4401178" cy="1057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1487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87"/>
        <p:cNvGrpSpPr/>
        <p:nvPr/>
      </p:nvGrpSpPr>
      <p:grpSpPr>
        <a:xfrm>
          <a:off x="0" y="0"/>
          <a:ext cx="0" cy="0"/>
          <a:chOff x="0" y="0"/>
          <a:chExt cx="0" cy="0"/>
        </a:xfrm>
      </p:grpSpPr>
      <p:sp useBgFill="1">
        <p:nvSpPr>
          <p:cNvPr id="595" name="Rectangle 59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7" name="Rectangle 596">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9" name="Rectangle 598">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1" name="Rectangle 600">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3" name="Freeform: Shape 602">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5" name="Rectangle 604">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8" name="Google Shape;588;p62"/>
          <p:cNvSpPr txBox="1">
            <a:spLocks noGrp="1"/>
          </p:cNvSpPr>
          <p:nvPr>
            <p:ph type="title" idx="4294967295"/>
          </p:nvPr>
        </p:nvSpPr>
        <p:spPr>
          <a:xfrm>
            <a:off x="586478" y="1683756"/>
            <a:ext cx="3115265" cy="2396359"/>
          </a:xfrm>
          <a:prstGeom prst="rect">
            <a:avLst/>
          </a:prstGeom>
        </p:spPr>
        <p:txBody>
          <a:bodyPr spcFirstLastPara="1" vert="horz" lIns="91440" tIns="45720" rIns="91440" bIns="45720" rtlCol="0" anchor="b" anchorCtr="0">
            <a:normAutofit/>
          </a:bodyPr>
          <a:lstStyle/>
          <a:p>
            <a:pPr algn="r">
              <a:buClr>
                <a:schemeClr val="lt1"/>
              </a:buClr>
              <a:buSzPts val="3200"/>
            </a:pPr>
            <a:r>
              <a:rPr lang="en-US" sz="4000" kern="1200">
                <a:solidFill>
                  <a:srgbClr val="FFFFFF"/>
                </a:solidFill>
                <a:latin typeface="+mj-lt"/>
                <a:ea typeface="+mj-ea"/>
                <a:cs typeface="+mj-cs"/>
              </a:rPr>
              <a:t>JSR381 Information</a:t>
            </a:r>
          </a:p>
        </p:txBody>
      </p:sp>
      <p:graphicFrame>
        <p:nvGraphicFramePr>
          <p:cNvPr id="591" name="Google Shape;589;p62">
            <a:extLst>
              <a:ext uri="{FF2B5EF4-FFF2-40B4-BE49-F238E27FC236}">
                <a16:creationId xmlns:a16="http://schemas.microsoft.com/office/drawing/2014/main" id="{8CDF749D-F379-8B45-4943-377BE03AF4B8}"/>
              </a:ext>
            </a:extLst>
          </p:cNvPr>
          <p:cNvGraphicFramePr/>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1E6661B-DE7C-49BF-A742-44F861609A68}"/>
              </a:ext>
            </a:extLst>
          </p:cNvPr>
          <p:cNvSpPr>
            <a:spLocks noGrp="1"/>
          </p:cNvSpPr>
          <p:nvPr>
            <p:ph type="title"/>
          </p:nvPr>
        </p:nvSpPr>
        <p:spPr>
          <a:xfrm>
            <a:off x="1371599" y="294538"/>
            <a:ext cx="9895951" cy="1033669"/>
          </a:xfrm>
        </p:spPr>
        <p:txBody>
          <a:bodyPr vert="horz" lIns="91440" tIns="45720" rIns="91440" bIns="45720" rtlCol="0" anchor="ctr">
            <a:normAutofit/>
          </a:bodyPr>
          <a:lstStyle/>
          <a:p>
            <a:pPr>
              <a:spcBef>
                <a:spcPct val="0"/>
              </a:spcBef>
            </a:pPr>
            <a:r>
              <a:rPr lang="en-US" sz="4000" kern="1200" dirty="0">
                <a:solidFill>
                  <a:srgbClr val="FFFFFF"/>
                </a:solidFill>
                <a:latin typeface="+mj-lt"/>
                <a:ea typeface="+mj-ea"/>
                <a:cs typeface="+mj-cs"/>
              </a:rPr>
              <a:t>Here</a:t>
            </a:r>
            <a:r>
              <a:rPr lang="en-US" sz="4000" dirty="0">
                <a:solidFill>
                  <a:srgbClr val="FFFFFF"/>
                </a:solidFill>
              </a:rPr>
              <a:t> is</a:t>
            </a:r>
            <a:r>
              <a:rPr lang="en-US" sz="4000" kern="1200" dirty="0">
                <a:solidFill>
                  <a:srgbClr val="FFFFFF"/>
                </a:solidFill>
                <a:latin typeface="+mj-lt"/>
                <a:ea typeface="+mj-ea"/>
                <a:cs typeface="+mj-cs"/>
              </a:rPr>
              <a:t> a list of image datasets:</a:t>
            </a:r>
          </a:p>
        </p:txBody>
      </p:sp>
      <p:sp>
        <p:nvSpPr>
          <p:cNvPr id="3" name="Text Placeholder 2">
            <a:extLst>
              <a:ext uri="{FF2B5EF4-FFF2-40B4-BE49-F238E27FC236}">
                <a16:creationId xmlns:a16="http://schemas.microsoft.com/office/drawing/2014/main" id="{DB1413BB-4766-A84D-9D84-79D83A4C14D6}"/>
              </a:ext>
            </a:extLst>
          </p:cNvPr>
          <p:cNvSpPr>
            <a:spLocks noGrp="1"/>
          </p:cNvSpPr>
          <p:nvPr>
            <p:ph type="body" idx="1"/>
          </p:nvPr>
        </p:nvSpPr>
        <p:spPr>
          <a:xfrm>
            <a:off x="138287" y="1989629"/>
            <a:ext cx="11915421" cy="4305432"/>
          </a:xfrm>
        </p:spPr>
        <p:txBody>
          <a:bodyPr vert="horz" lIns="91440" tIns="45720" rIns="91440" bIns="45720" rtlCol="0" anchor="ctr">
            <a:noAutofit/>
          </a:bodyPr>
          <a:lstStyle/>
          <a:p>
            <a:pPr marL="342900" indent="-342900">
              <a:spcAft>
                <a:spcPts val="1200"/>
              </a:spcAft>
              <a:buFont typeface="Wingdings" panose="05000000000000000000" pitchFamily="2" charset="2"/>
              <a:buChar char="Ø"/>
            </a:pPr>
            <a:r>
              <a:rPr lang="en-US" sz="2300" dirty="0">
                <a:hlinkClick r:id="rId2"/>
              </a:rPr>
              <a:t>http://vision.stanford.edu/aditya86/ImageNetDogs/</a:t>
            </a:r>
            <a:r>
              <a:rPr lang="en-US" sz="2300" dirty="0"/>
              <a:t> </a:t>
            </a:r>
          </a:p>
          <a:p>
            <a:pPr marL="342900" indent="-342900">
              <a:spcAft>
                <a:spcPts val="1200"/>
              </a:spcAft>
              <a:buFont typeface="Wingdings" panose="05000000000000000000" pitchFamily="2" charset="2"/>
              <a:buChar char="Ø"/>
            </a:pPr>
            <a:r>
              <a:rPr lang="en-US" sz="2300" dirty="0">
                <a:hlinkClick r:id="rId3"/>
              </a:rPr>
              <a:t>https://stanfordaimi.azurewebsites.net/</a:t>
            </a:r>
            <a:r>
              <a:rPr lang="en-US" sz="2300" dirty="0"/>
              <a:t> </a:t>
            </a:r>
          </a:p>
          <a:p>
            <a:pPr marL="342900" indent="-342900">
              <a:spcAft>
                <a:spcPts val="1200"/>
              </a:spcAft>
              <a:buFont typeface="Wingdings" panose="05000000000000000000" pitchFamily="2" charset="2"/>
              <a:buChar char="Ø"/>
            </a:pPr>
            <a:r>
              <a:rPr lang="en-US" sz="2300" dirty="0">
                <a:hlinkClick r:id="rId4"/>
              </a:rPr>
              <a:t>https://imerit.net/blog/22-free-image-datasets-for-computer-vision-all-pbm/</a:t>
            </a:r>
            <a:r>
              <a:rPr lang="en-US" sz="2300" dirty="0"/>
              <a:t> </a:t>
            </a:r>
          </a:p>
          <a:p>
            <a:pPr marL="342900" indent="-342900">
              <a:spcAft>
                <a:spcPts val="1200"/>
              </a:spcAft>
              <a:buFont typeface="Wingdings" panose="05000000000000000000" pitchFamily="2" charset="2"/>
              <a:buChar char="Ø"/>
            </a:pPr>
            <a:r>
              <a:rPr lang="en-US" sz="2300" dirty="0">
                <a:hlinkClick r:id="rId5"/>
              </a:rPr>
              <a:t>https://datagen.tech/guides/image-datasets/image-datasets/</a:t>
            </a:r>
            <a:r>
              <a:rPr lang="en-US" sz="2300" dirty="0"/>
              <a:t> </a:t>
            </a:r>
          </a:p>
          <a:p>
            <a:pPr marL="342900" indent="-342900">
              <a:spcAft>
                <a:spcPts val="1200"/>
              </a:spcAft>
              <a:buFont typeface="Wingdings" panose="05000000000000000000" pitchFamily="2" charset="2"/>
              <a:buChar char="Ø"/>
            </a:pPr>
            <a:r>
              <a:rPr lang="en-US" sz="2300" dirty="0">
                <a:hlinkClick r:id="rId6"/>
              </a:rPr>
              <a:t>https://hackernoon.com/top-20-image-datasets-for-machine-learning-and-computer-vision-rq3w3zxo</a:t>
            </a:r>
            <a:r>
              <a:rPr lang="en-US" sz="2300" dirty="0"/>
              <a:t> </a:t>
            </a:r>
          </a:p>
          <a:p>
            <a:pPr marL="342900" indent="-342900">
              <a:spcAft>
                <a:spcPts val="1200"/>
              </a:spcAft>
              <a:buFont typeface="Wingdings" panose="05000000000000000000" pitchFamily="2" charset="2"/>
              <a:buChar char="Ø"/>
            </a:pPr>
            <a:r>
              <a:rPr lang="en-US" sz="2300" dirty="0">
                <a:hlinkClick r:id="rId7"/>
              </a:rPr>
              <a:t>https://storage.googleapis.com/openimages/web/index.html</a:t>
            </a:r>
            <a:r>
              <a:rPr lang="en-US" sz="2300" dirty="0"/>
              <a:t> </a:t>
            </a:r>
          </a:p>
          <a:p>
            <a:pPr marL="342900" indent="-342900">
              <a:spcAft>
                <a:spcPts val="1200"/>
              </a:spcAft>
              <a:buFont typeface="Wingdings" panose="05000000000000000000" pitchFamily="2" charset="2"/>
              <a:buChar char="Ø"/>
            </a:pPr>
            <a:r>
              <a:rPr lang="en-US" sz="2300" dirty="0">
                <a:hlinkClick r:id="rId8"/>
              </a:rPr>
              <a:t>https://www.analyticsvidhya.com/blog/2018/03/comprehensive-collection-deep-learning-datasets/</a:t>
            </a:r>
            <a:r>
              <a:rPr lang="en-US" sz="2300" dirty="0"/>
              <a:t> </a:t>
            </a:r>
          </a:p>
          <a:p>
            <a:pPr marL="77788" indent="-155575">
              <a:buFont typeface="Arial" panose="020B0604020202020204" pitchFamily="34" charset="0"/>
              <a:buChar char="•"/>
            </a:pPr>
            <a:endParaRPr lang="en-US" sz="2300" dirty="0"/>
          </a:p>
        </p:txBody>
      </p:sp>
    </p:spTree>
    <p:extLst>
      <p:ext uri="{BB962C8B-B14F-4D97-AF65-F5344CB8AC3E}">
        <p14:creationId xmlns:p14="http://schemas.microsoft.com/office/powerpoint/2010/main" val="22500159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TotalTime>
  <Words>3468</Words>
  <Application>Microsoft Macintosh PowerPoint</Application>
  <PresentationFormat>Widescreen</PresentationFormat>
  <Paragraphs>433</Paragraphs>
  <Slides>33</Slides>
  <Notes>27</Notes>
  <HiddenSlides>0</HiddenSlides>
  <MMClips>2</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33</vt:i4>
      </vt:variant>
    </vt:vector>
  </HeadingPairs>
  <TitlesOfParts>
    <vt:vector size="46" baseType="lpstr">
      <vt:lpstr>Alfa Slab One</vt:lpstr>
      <vt:lpstr>Arial</vt:lpstr>
      <vt:lpstr>Arial Black</vt:lpstr>
      <vt:lpstr>Calibri</vt:lpstr>
      <vt:lpstr>Calibri Light</vt:lpstr>
      <vt:lpstr>Consolas</vt:lpstr>
      <vt:lpstr>DejaVu Serif</vt:lpstr>
      <vt:lpstr>Permanent Marker</vt:lpstr>
      <vt:lpstr>Proxima Nova</vt:lpstr>
      <vt:lpstr>Times New Roman</vt:lpstr>
      <vt:lpstr>Verdana</vt:lpstr>
      <vt:lpstr>Wingdings</vt:lpstr>
      <vt:lpstr>Office Theme</vt:lpstr>
      <vt:lpstr>Java in Education </vt:lpstr>
      <vt:lpstr>Java Language Enhancements</vt:lpstr>
      <vt:lpstr>JShell - Read-Evaluate-Print Loop (REPL) JDK 9</vt:lpstr>
      <vt:lpstr>JEP 330 - Launch Single-File Source-Code Programs JDK 11</vt:lpstr>
      <vt:lpstr>var – reduction of redundancy reduction JDK 10</vt:lpstr>
      <vt:lpstr>text blocks (15)</vt:lpstr>
      <vt:lpstr>Old School Concatenation</vt:lpstr>
      <vt:lpstr>New School Text Block JDK 15</vt:lpstr>
      <vt:lpstr>But wait, there is more . . . String formatted JDK 15</vt:lpstr>
      <vt:lpstr>switch – an expression &amp; without a break JDK 14 </vt:lpstr>
      <vt:lpstr>Which would you prefer to learn or teach?</vt:lpstr>
      <vt:lpstr>And then there is the  pattern matching switch. Still in preview in JDK 20.</vt:lpstr>
      <vt:lpstr>records – boilerplate reduction with immutable flavouring and a dash of compact constructor JDK 16</vt:lpstr>
      <vt:lpstr>No setters, just simple getters.  Implied equals, hashCode and toString. And what a lovely compact constructor for validation.</vt:lpstr>
      <vt:lpstr>Virtuous Virtual Threads preview in JDK 20, final version in JDK 21.</vt:lpstr>
      <vt:lpstr>Paving the on-ramp</vt:lpstr>
      <vt:lpstr>Machine Learning with Java - JSR 381 Visual Recognition</vt:lpstr>
      <vt:lpstr>First, some credit for the source material in this presentation</vt:lpstr>
      <vt:lpstr>Machine Learning Huge Impact on Everything...</vt:lpstr>
      <vt:lpstr>PowerPoint Presentation</vt:lpstr>
      <vt:lpstr>The Core of Machine Learning  Recognizing PATTERNS in data and  Making PREDICTIONS against that data.</vt:lpstr>
      <vt:lpstr>You can write your Machine Learning app in any language you want, as long as it’s Python.</vt:lpstr>
      <vt:lpstr>You can write your Machine Learning app in any language you want, as long as it’s Python.</vt:lpstr>
      <vt:lpstr>PowerPoint Presentation</vt:lpstr>
      <vt:lpstr>JSR 381 - Visual Recognition API</vt:lpstr>
      <vt:lpstr>What Can you Do with It?</vt:lpstr>
      <vt:lpstr>Hot Dog or Not Hot Dog</vt:lpstr>
      <vt:lpstr>Demo Time!</vt:lpstr>
      <vt:lpstr>The future of AI/ML in Java</vt:lpstr>
      <vt:lpstr>Reference Implementation</vt:lpstr>
      <vt:lpstr>Additional Implementation</vt:lpstr>
      <vt:lpstr>JSR381 Information</vt:lpstr>
      <vt:lpstr>Here is a list of image datasets: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Singapore Java in Industry Student Workshop Day April 13, 2023</dc:title>
  <dc:creator>Kenneth Fogel</dc:creator>
  <cp:lastModifiedBy>Heather VanCura</cp:lastModifiedBy>
  <cp:revision>4</cp:revision>
  <dcterms:created xsi:type="dcterms:W3CDTF">2023-04-09T07:08:12Z</dcterms:created>
  <dcterms:modified xsi:type="dcterms:W3CDTF">2023-04-20T19:09:30Z</dcterms:modified>
</cp:coreProperties>
</file>